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9" r:id="rId5"/>
    <p:sldId id="316" r:id="rId6"/>
    <p:sldId id="318" r:id="rId7"/>
    <p:sldId id="313" r:id="rId8"/>
    <p:sldId id="297" r:id="rId9"/>
    <p:sldId id="302" r:id="rId10"/>
    <p:sldId id="319" r:id="rId11"/>
    <p:sldId id="320" r:id="rId12"/>
    <p:sldId id="3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3F51"/>
    <a:srgbClr val="007CBB"/>
    <a:srgbClr val="5D32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86FF0-3DA8-4084-9FA3-C2D3056BB7B6}" v="57" dt="2019-09-17T15:01:52.5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Barron" userId="e6904955-74fb-432c-8a60-605a5bc8ea84" providerId="ADAL" clId="{DAB1B415-6DED-41E4-80BE-FF18D6E8262F}"/>
  </pc:docChgLst>
  <pc:docChgLst>
    <pc:chgData name="Jamie Barron" userId="e6904955-74fb-432c-8a60-605a5bc8ea84" providerId="ADAL" clId="{24D54316-5BB2-4FEF-8CE8-212D4711B044}"/>
    <pc:docChg chg="undo custSel modSld">
      <pc:chgData name="Jamie Barron" userId="e6904955-74fb-432c-8a60-605a5bc8ea84" providerId="ADAL" clId="{24D54316-5BB2-4FEF-8CE8-212D4711B044}" dt="2019-08-20T01:37:23.289" v="242" actId="2711"/>
      <pc:docMkLst>
        <pc:docMk/>
      </pc:docMkLst>
      <pc:sldChg chg="addSp modSp">
        <pc:chgData name="Jamie Barron" userId="e6904955-74fb-432c-8a60-605a5bc8ea84" providerId="ADAL" clId="{24D54316-5BB2-4FEF-8CE8-212D4711B044}" dt="2019-08-20T01:23:47.275" v="96"/>
        <pc:sldMkLst>
          <pc:docMk/>
          <pc:sldMk cId="2791747301" sldId="289"/>
        </pc:sldMkLst>
        <pc:picChg chg="add mod">
          <ac:chgData name="Jamie Barron" userId="e6904955-74fb-432c-8a60-605a5bc8ea84" providerId="ADAL" clId="{24D54316-5BB2-4FEF-8CE8-212D4711B044}" dt="2019-08-20T01:23:47.275" v="96"/>
          <ac:picMkLst>
            <pc:docMk/>
            <pc:sldMk cId="2791747301" sldId="289"/>
            <ac:picMk id="4" creationId="{6812D4E6-2370-40D4-B2B7-38097C6C46F1}"/>
          </ac:picMkLst>
        </pc:picChg>
      </pc:sldChg>
      <pc:sldChg chg="addSp delSp modSp">
        <pc:chgData name="Jamie Barron" userId="e6904955-74fb-432c-8a60-605a5bc8ea84" providerId="ADAL" clId="{24D54316-5BB2-4FEF-8CE8-212D4711B044}" dt="2019-08-20T01:25:54.392" v="112" actId="478"/>
        <pc:sldMkLst>
          <pc:docMk/>
          <pc:sldMk cId="1092740116" sldId="292"/>
        </pc:sldMkLst>
        <pc:spChg chg="add del mod">
          <ac:chgData name="Jamie Barron" userId="e6904955-74fb-432c-8a60-605a5bc8ea84" providerId="ADAL" clId="{24D54316-5BB2-4FEF-8CE8-212D4711B044}" dt="2019-08-20T01:18:24.300" v="24"/>
          <ac:spMkLst>
            <pc:docMk/>
            <pc:sldMk cId="1092740116" sldId="292"/>
            <ac:spMk id="3" creationId="{50BA61C6-A273-439C-A851-1BC90DFA6BCF}"/>
          </ac:spMkLst>
        </pc:spChg>
        <pc:spChg chg="add del mod">
          <ac:chgData name="Jamie Barron" userId="e6904955-74fb-432c-8a60-605a5bc8ea84" providerId="ADAL" clId="{24D54316-5BB2-4FEF-8CE8-212D4711B044}" dt="2019-08-20T01:25:54.392" v="112" actId="478"/>
          <ac:spMkLst>
            <pc:docMk/>
            <pc:sldMk cId="1092740116" sldId="292"/>
            <ac:spMk id="4" creationId="{E29AFC3E-157C-4DAB-B5CB-C1F608BF9DEA}"/>
          </ac:spMkLst>
        </pc:spChg>
        <pc:spChg chg="mod">
          <ac:chgData name="Jamie Barron" userId="e6904955-74fb-432c-8a60-605a5bc8ea84" providerId="ADAL" clId="{24D54316-5BB2-4FEF-8CE8-212D4711B044}" dt="2019-08-20T01:18:07.807" v="23" actId="2711"/>
          <ac:spMkLst>
            <pc:docMk/>
            <pc:sldMk cId="1092740116" sldId="292"/>
            <ac:spMk id="10" creationId="{361A6B26-EB4A-4C44-A041-F3512EDADBAC}"/>
          </ac:spMkLst>
        </pc:spChg>
        <pc:graphicFrameChg chg="mod modGraphic">
          <ac:chgData name="Jamie Barron" userId="e6904955-74fb-432c-8a60-605a5bc8ea84" providerId="ADAL" clId="{24D54316-5BB2-4FEF-8CE8-212D4711B044}" dt="2019-08-20T01:25:49.863" v="111"/>
          <ac:graphicFrameMkLst>
            <pc:docMk/>
            <pc:sldMk cId="1092740116" sldId="292"/>
            <ac:graphicFrameMk id="2" creationId="{00000000-0000-0000-0000-000000000000}"/>
          </ac:graphicFrameMkLst>
        </pc:graphicFrameChg>
      </pc:sldChg>
      <pc:sldChg chg="modSp">
        <pc:chgData name="Jamie Barron" userId="e6904955-74fb-432c-8a60-605a5bc8ea84" providerId="ADAL" clId="{24D54316-5BB2-4FEF-8CE8-212D4711B044}" dt="2019-08-20T01:16:28.659" v="6" actId="403"/>
        <pc:sldMkLst>
          <pc:docMk/>
          <pc:sldMk cId="3662297870" sldId="296"/>
        </pc:sldMkLst>
        <pc:spChg chg="mod">
          <ac:chgData name="Jamie Barron" userId="e6904955-74fb-432c-8a60-605a5bc8ea84" providerId="ADAL" clId="{24D54316-5BB2-4FEF-8CE8-212D4711B044}" dt="2019-08-20T01:16:28.659" v="6" actId="403"/>
          <ac:spMkLst>
            <pc:docMk/>
            <pc:sldMk cId="3662297870" sldId="296"/>
            <ac:spMk id="4" creationId="{5F36594B-EED2-4B11-9DD2-E43AE2C379EB}"/>
          </ac:spMkLst>
        </pc:spChg>
      </pc:sldChg>
      <pc:sldChg chg="modSp">
        <pc:chgData name="Jamie Barron" userId="e6904955-74fb-432c-8a60-605a5bc8ea84" providerId="ADAL" clId="{24D54316-5BB2-4FEF-8CE8-212D4711B044}" dt="2019-08-20T01:25:09.266" v="104" actId="113"/>
        <pc:sldMkLst>
          <pc:docMk/>
          <pc:sldMk cId="3978898655" sldId="299"/>
        </pc:sldMkLst>
        <pc:graphicFrameChg chg="mod modGraphic">
          <ac:chgData name="Jamie Barron" userId="e6904955-74fb-432c-8a60-605a5bc8ea84" providerId="ADAL" clId="{24D54316-5BB2-4FEF-8CE8-212D4711B044}" dt="2019-08-20T01:25:09.266" v="104" actId="113"/>
          <ac:graphicFrameMkLst>
            <pc:docMk/>
            <pc:sldMk cId="3978898655" sldId="299"/>
            <ac:graphicFrameMk id="13" creationId="{8C5A5788-0E3B-422F-80E7-04D0F5D95020}"/>
          </ac:graphicFrameMkLst>
        </pc:graphicFrameChg>
      </pc:sldChg>
      <pc:sldChg chg="addSp modSp">
        <pc:chgData name="Jamie Barron" userId="e6904955-74fb-432c-8a60-605a5bc8ea84" providerId="ADAL" clId="{24D54316-5BB2-4FEF-8CE8-212D4711B044}" dt="2019-08-20T01:19:51.436" v="42" actId="14100"/>
        <pc:sldMkLst>
          <pc:docMk/>
          <pc:sldMk cId="4021504827" sldId="300"/>
        </pc:sldMkLst>
        <pc:spChg chg="add mod">
          <ac:chgData name="Jamie Barron" userId="e6904955-74fb-432c-8a60-605a5bc8ea84" providerId="ADAL" clId="{24D54316-5BB2-4FEF-8CE8-212D4711B044}" dt="2019-08-20T01:19:25.805" v="32"/>
          <ac:spMkLst>
            <pc:docMk/>
            <pc:sldMk cId="4021504827" sldId="300"/>
            <ac:spMk id="2" creationId="{1BD010DA-B48C-4995-9F84-CA6B46BC1DD9}"/>
          </ac:spMkLst>
        </pc:spChg>
        <pc:spChg chg="mod">
          <ac:chgData name="Jamie Barron" userId="e6904955-74fb-432c-8a60-605a5bc8ea84" providerId="ADAL" clId="{24D54316-5BB2-4FEF-8CE8-212D4711B044}" dt="2019-08-20T01:19:51.436" v="42" actId="14100"/>
          <ac:spMkLst>
            <pc:docMk/>
            <pc:sldMk cId="4021504827" sldId="300"/>
            <ac:spMk id="10" creationId="{361A6B26-EB4A-4C44-A041-F3512EDADBAC}"/>
          </ac:spMkLst>
        </pc:spChg>
      </pc:sldChg>
      <pc:sldChg chg="addSp modSp">
        <pc:chgData name="Jamie Barron" userId="e6904955-74fb-432c-8a60-605a5bc8ea84" providerId="ADAL" clId="{24D54316-5BB2-4FEF-8CE8-212D4711B044}" dt="2019-08-20T01:26:35.645" v="117" actId="255"/>
        <pc:sldMkLst>
          <pc:docMk/>
          <pc:sldMk cId="4288223658" sldId="301"/>
        </pc:sldMkLst>
        <pc:spChg chg="add mod">
          <ac:chgData name="Jamie Barron" userId="e6904955-74fb-432c-8a60-605a5bc8ea84" providerId="ADAL" clId="{24D54316-5BB2-4FEF-8CE8-212D4711B044}" dt="2019-08-20T01:20:02.323" v="43"/>
          <ac:spMkLst>
            <pc:docMk/>
            <pc:sldMk cId="4288223658" sldId="301"/>
            <ac:spMk id="2" creationId="{AE7F8BE4-8B44-4AE9-B657-AF5207BC1273}"/>
          </ac:spMkLst>
        </pc:spChg>
        <pc:spChg chg="mod">
          <ac:chgData name="Jamie Barron" userId="e6904955-74fb-432c-8a60-605a5bc8ea84" providerId="ADAL" clId="{24D54316-5BB2-4FEF-8CE8-212D4711B044}" dt="2019-08-20T01:26:35.645" v="117" actId="255"/>
          <ac:spMkLst>
            <pc:docMk/>
            <pc:sldMk cId="4288223658" sldId="301"/>
            <ac:spMk id="10" creationId="{361A6B26-EB4A-4C44-A041-F3512EDADBAC}"/>
          </ac:spMkLst>
        </pc:spChg>
      </pc:sldChg>
      <pc:sldChg chg="modSp">
        <pc:chgData name="Jamie Barron" userId="e6904955-74fb-432c-8a60-605a5bc8ea84" providerId="ADAL" clId="{24D54316-5BB2-4FEF-8CE8-212D4711B044}" dt="2019-08-20T01:32:53.450" v="200" actId="1076"/>
        <pc:sldMkLst>
          <pc:docMk/>
          <pc:sldMk cId="3401259559" sldId="302"/>
        </pc:sldMkLst>
        <pc:spChg chg="mod">
          <ac:chgData name="Jamie Barron" userId="e6904955-74fb-432c-8a60-605a5bc8ea84" providerId="ADAL" clId="{24D54316-5BB2-4FEF-8CE8-212D4711B044}" dt="2019-08-20T01:20:48.506" v="52" actId="2711"/>
          <ac:spMkLst>
            <pc:docMk/>
            <pc:sldMk cId="3401259559" sldId="302"/>
            <ac:spMk id="10" creationId="{361A6B26-EB4A-4C44-A041-F3512EDADBAC}"/>
          </ac:spMkLst>
        </pc:spChg>
        <pc:picChg chg="mod">
          <ac:chgData name="Jamie Barron" userId="e6904955-74fb-432c-8a60-605a5bc8ea84" providerId="ADAL" clId="{24D54316-5BB2-4FEF-8CE8-212D4711B044}" dt="2019-08-20T01:32:46.837" v="199" actId="208"/>
          <ac:picMkLst>
            <pc:docMk/>
            <pc:sldMk cId="3401259559" sldId="302"/>
            <ac:picMk id="3" creationId="{00000000-0000-0000-0000-000000000000}"/>
          </ac:picMkLst>
        </pc:picChg>
        <pc:picChg chg="mod">
          <ac:chgData name="Jamie Barron" userId="e6904955-74fb-432c-8a60-605a5bc8ea84" providerId="ADAL" clId="{24D54316-5BB2-4FEF-8CE8-212D4711B044}" dt="2019-08-20T01:32:46.837" v="199" actId="208"/>
          <ac:picMkLst>
            <pc:docMk/>
            <pc:sldMk cId="3401259559" sldId="302"/>
            <ac:picMk id="8" creationId="{00000000-0000-0000-0000-000000000000}"/>
          </ac:picMkLst>
        </pc:picChg>
        <pc:picChg chg="mod">
          <ac:chgData name="Jamie Barron" userId="e6904955-74fb-432c-8a60-605a5bc8ea84" providerId="ADAL" clId="{24D54316-5BB2-4FEF-8CE8-212D4711B044}" dt="2019-08-20T01:32:53.450" v="200" actId="1076"/>
          <ac:picMkLst>
            <pc:docMk/>
            <pc:sldMk cId="3401259559" sldId="302"/>
            <ac:picMk id="9" creationId="{00000000-0000-0000-0000-000000000000}"/>
          </ac:picMkLst>
        </pc:picChg>
      </pc:sldChg>
      <pc:sldChg chg="modSp">
        <pc:chgData name="Jamie Barron" userId="e6904955-74fb-432c-8a60-605a5bc8ea84" providerId="ADAL" clId="{24D54316-5BB2-4FEF-8CE8-212D4711B044}" dt="2019-08-20T01:21:11.941" v="60" actId="403"/>
        <pc:sldMkLst>
          <pc:docMk/>
          <pc:sldMk cId="3178622357" sldId="303"/>
        </pc:sldMkLst>
        <pc:spChg chg="mod">
          <ac:chgData name="Jamie Barron" userId="e6904955-74fb-432c-8a60-605a5bc8ea84" providerId="ADAL" clId="{24D54316-5BB2-4FEF-8CE8-212D4711B044}" dt="2019-08-20T01:21:11.941" v="60" actId="403"/>
          <ac:spMkLst>
            <pc:docMk/>
            <pc:sldMk cId="3178622357" sldId="303"/>
            <ac:spMk id="5" creationId="{361A6B26-EB4A-4C44-A041-F3512EDADBAC}"/>
          </ac:spMkLst>
        </pc:spChg>
      </pc:sldChg>
      <pc:sldChg chg="modSp">
        <pc:chgData name="Jamie Barron" userId="e6904955-74fb-432c-8a60-605a5bc8ea84" providerId="ADAL" clId="{24D54316-5BB2-4FEF-8CE8-212D4711B044}" dt="2019-08-20T01:30:31.588" v="172" actId="122"/>
        <pc:sldMkLst>
          <pc:docMk/>
          <pc:sldMk cId="3741715205" sldId="304"/>
        </pc:sldMkLst>
        <pc:spChg chg="mod">
          <ac:chgData name="Jamie Barron" userId="e6904955-74fb-432c-8a60-605a5bc8ea84" providerId="ADAL" clId="{24D54316-5BB2-4FEF-8CE8-212D4711B044}" dt="2019-08-20T01:21:58.558" v="77" actId="2711"/>
          <ac:spMkLst>
            <pc:docMk/>
            <pc:sldMk cId="3741715205" sldId="304"/>
            <ac:spMk id="5" creationId="{361A6B26-EB4A-4C44-A041-F3512EDADBAC}"/>
          </ac:spMkLst>
        </pc:spChg>
        <pc:graphicFrameChg chg="mod modGraphic">
          <ac:chgData name="Jamie Barron" userId="e6904955-74fb-432c-8a60-605a5bc8ea84" providerId="ADAL" clId="{24D54316-5BB2-4FEF-8CE8-212D4711B044}" dt="2019-08-20T01:30:31.588" v="172" actId="122"/>
          <ac:graphicFrameMkLst>
            <pc:docMk/>
            <pc:sldMk cId="3741715205" sldId="304"/>
            <ac:graphicFrameMk id="9" creationId="{8C5A5788-0E3B-422F-80E7-04D0F5D95020}"/>
          </ac:graphicFrameMkLst>
        </pc:graphicFrameChg>
      </pc:sldChg>
      <pc:sldChg chg="modSp">
        <pc:chgData name="Jamie Barron" userId="e6904955-74fb-432c-8a60-605a5bc8ea84" providerId="ADAL" clId="{24D54316-5BB2-4FEF-8CE8-212D4711B044}" dt="2019-08-20T01:30:02.791" v="165" actId="1076"/>
        <pc:sldMkLst>
          <pc:docMk/>
          <pc:sldMk cId="2627092721" sldId="305"/>
        </pc:sldMkLst>
        <pc:spChg chg="mod">
          <ac:chgData name="Jamie Barron" userId="e6904955-74fb-432c-8a60-605a5bc8ea84" providerId="ADAL" clId="{24D54316-5BB2-4FEF-8CE8-212D4711B044}" dt="2019-08-20T01:30:02.791" v="165" actId="1076"/>
          <ac:spMkLst>
            <pc:docMk/>
            <pc:sldMk cId="2627092721" sldId="305"/>
            <ac:spMk id="4" creationId="{361A6B26-EB4A-4C44-A041-F3512EDADBAC}"/>
          </ac:spMkLst>
        </pc:spChg>
        <pc:spChg chg="mod">
          <ac:chgData name="Jamie Barron" userId="e6904955-74fb-432c-8a60-605a5bc8ea84" providerId="ADAL" clId="{24D54316-5BB2-4FEF-8CE8-212D4711B044}" dt="2019-08-20T01:21:45.064" v="72" actId="2711"/>
          <ac:spMkLst>
            <pc:docMk/>
            <pc:sldMk cId="2627092721" sldId="305"/>
            <ac:spMk id="5" creationId="{361A6B26-EB4A-4C44-A041-F3512EDADBAC}"/>
          </ac:spMkLst>
        </pc:spChg>
        <pc:graphicFrameChg chg="mod modGraphic">
          <ac:chgData name="Jamie Barron" userId="e6904955-74fb-432c-8a60-605a5bc8ea84" providerId="ADAL" clId="{24D54316-5BB2-4FEF-8CE8-212D4711B044}" dt="2019-08-20T01:29:52.821" v="163" actId="113"/>
          <ac:graphicFrameMkLst>
            <pc:docMk/>
            <pc:sldMk cId="2627092721" sldId="305"/>
            <ac:graphicFrameMk id="9" creationId="{8C5A5788-0E3B-422F-80E7-04D0F5D95020}"/>
          </ac:graphicFrameMkLst>
        </pc:graphicFrameChg>
      </pc:sldChg>
      <pc:sldChg chg="modSp">
        <pc:chgData name="Jamie Barron" userId="e6904955-74fb-432c-8a60-605a5bc8ea84" providerId="ADAL" clId="{24D54316-5BB2-4FEF-8CE8-212D4711B044}" dt="2019-08-20T01:22:17.388" v="83" actId="113"/>
        <pc:sldMkLst>
          <pc:docMk/>
          <pc:sldMk cId="2998101098" sldId="306"/>
        </pc:sldMkLst>
        <pc:spChg chg="mod">
          <ac:chgData name="Jamie Barron" userId="e6904955-74fb-432c-8a60-605a5bc8ea84" providerId="ADAL" clId="{24D54316-5BB2-4FEF-8CE8-212D4711B044}" dt="2019-08-20T01:22:17.388" v="83" actId="113"/>
          <ac:spMkLst>
            <pc:docMk/>
            <pc:sldMk cId="2998101098" sldId="306"/>
            <ac:spMk id="5" creationId="{361A6B26-EB4A-4C44-A041-F3512EDADBAC}"/>
          </ac:spMkLst>
        </pc:spChg>
      </pc:sldChg>
      <pc:sldChg chg="modSp">
        <pc:chgData name="Jamie Barron" userId="e6904955-74fb-432c-8a60-605a5bc8ea84" providerId="ADAL" clId="{24D54316-5BB2-4FEF-8CE8-212D4711B044}" dt="2019-08-20T01:30:58.697" v="179" actId="113"/>
        <pc:sldMkLst>
          <pc:docMk/>
          <pc:sldMk cId="137365861" sldId="307"/>
        </pc:sldMkLst>
        <pc:spChg chg="mod">
          <ac:chgData name="Jamie Barron" userId="e6904955-74fb-432c-8a60-605a5bc8ea84" providerId="ADAL" clId="{24D54316-5BB2-4FEF-8CE8-212D4711B044}" dt="2019-08-20T01:22:27.882" v="88" actId="2711"/>
          <ac:spMkLst>
            <pc:docMk/>
            <pc:sldMk cId="137365861" sldId="307"/>
            <ac:spMk id="6" creationId="{361A6B26-EB4A-4C44-A041-F3512EDADBAC}"/>
          </ac:spMkLst>
        </pc:spChg>
        <pc:graphicFrameChg chg="mod modGraphic">
          <ac:chgData name="Jamie Barron" userId="e6904955-74fb-432c-8a60-605a5bc8ea84" providerId="ADAL" clId="{24D54316-5BB2-4FEF-8CE8-212D4711B044}" dt="2019-08-20T01:30:58.697" v="179" actId="113"/>
          <ac:graphicFrameMkLst>
            <pc:docMk/>
            <pc:sldMk cId="137365861" sldId="307"/>
            <ac:graphicFrameMk id="4" creationId="{8C5A5788-0E3B-422F-80E7-04D0F5D95020}"/>
          </ac:graphicFrameMkLst>
        </pc:graphicFrameChg>
      </pc:sldChg>
      <pc:sldChg chg="modSp">
        <pc:chgData name="Jamie Barron" userId="e6904955-74fb-432c-8a60-605a5bc8ea84" providerId="ADAL" clId="{24D54316-5BB2-4FEF-8CE8-212D4711B044}" dt="2019-08-20T01:32:16.707" v="198" actId="14100"/>
        <pc:sldMkLst>
          <pc:docMk/>
          <pc:sldMk cId="2860626618" sldId="309"/>
        </pc:sldMkLst>
        <pc:graphicFrameChg chg="mod modGraphic">
          <ac:chgData name="Jamie Barron" userId="e6904955-74fb-432c-8a60-605a5bc8ea84" providerId="ADAL" clId="{24D54316-5BB2-4FEF-8CE8-212D4711B044}" dt="2019-08-20T01:32:16.707" v="198" actId="14100"/>
          <ac:graphicFrameMkLst>
            <pc:docMk/>
            <pc:sldMk cId="2860626618" sldId="309"/>
            <ac:graphicFrameMk id="4" creationId="{00000000-0000-0000-0000-000000000000}"/>
          </ac:graphicFrameMkLst>
        </pc:graphicFrameChg>
      </pc:sldChg>
      <pc:sldChg chg="addSp delSp modSp">
        <pc:chgData name="Jamie Barron" userId="e6904955-74fb-432c-8a60-605a5bc8ea84" providerId="ADAL" clId="{24D54316-5BB2-4FEF-8CE8-212D4711B044}" dt="2019-08-20T01:37:23.289" v="242" actId="2711"/>
        <pc:sldMkLst>
          <pc:docMk/>
          <pc:sldMk cId="3737356942" sldId="311"/>
        </pc:sldMkLst>
        <pc:graphicFrameChg chg="add del mod">
          <ac:chgData name="Jamie Barron" userId="e6904955-74fb-432c-8a60-605a5bc8ea84" providerId="ADAL" clId="{24D54316-5BB2-4FEF-8CE8-212D4711B044}" dt="2019-08-20T01:33:44.022" v="205" actId="478"/>
          <ac:graphicFrameMkLst>
            <pc:docMk/>
            <pc:sldMk cId="3737356942" sldId="311"/>
            <ac:graphicFrameMk id="2" creationId="{251E8E7C-BA58-4350-B181-E8EDA5221B66}"/>
          </ac:graphicFrameMkLst>
        </pc:graphicFrameChg>
        <pc:graphicFrameChg chg="add del mod">
          <ac:chgData name="Jamie Barron" userId="e6904955-74fb-432c-8a60-605a5bc8ea84" providerId="ADAL" clId="{24D54316-5BB2-4FEF-8CE8-212D4711B044}" dt="2019-08-20T01:34:04.484" v="208" actId="478"/>
          <ac:graphicFrameMkLst>
            <pc:docMk/>
            <pc:sldMk cId="3737356942" sldId="311"/>
            <ac:graphicFrameMk id="3" creationId="{A45536B6-6212-49F8-8DA6-FE3A0A262723}"/>
          </ac:graphicFrameMkLst>
        </pc:graphicFrameChg>
        <pc:graphicFrameChg chg="mod modGraphic">
          <ac:chgData name="Jamie Barron" userId="e6904955-74fb-432c-8a60-605a5bc8ea84" providerId="ADAL" clId="{24D54316-5BB2-4FEF-8CE8-212D4711B044}" dt="2019-08-20T01:37:23.289" v="242" actId="2711"/>
          <ac:graphicFrameMkLst>
            <pc:docMk/>
            <pc:sldMk cId="3737356942" sldId="311"/>
            <ac:graphicFrameMk id="5" creationId="{00000000-0000-0000-0000-000000000000}"/>
          </ac:graphicFrameMkLst>
        </pc:graphicFrameChg>
      </pc:sldChg>
      <pc:sldChg chg="modSp">
        <pc:chgData name="Jamie Barron" userId="e6904955-74fb-432c-8a60-605a5bc8ea84" providerId="ADAL" clId="{24D54316-5BB2-4FEF-8CE8-212D4711B044}" dt="2019-08-20T01:28:55.316" v="146" actId="732"/>
        <pc:sldMkLst>
          <pc:docMk/>
          <pc:sldMk cId="4003091083" sldId="312"/>
        </pc:sldMkLst>
        <pc:spChg chg="mod">
          <ac:chgData name="Jamie Barron" userId="e6904955-74fb-432c-8a60-605a5bc8ea84" providerId="ADAL" clId="{24D54316-5BB2-4FEF-8CE8-212D4711B044}" dt="2019-08-20T01:21:25.179" v="65" actId="404"/>
          <ac:spMkLst>
            <pc:docMk/>
            <pc:sldMk cId="4003091083" sldId="312"/>
            <ac:spMk id="5" creationId="{361A6B26-EB4A-4C44-A041-F3512EDADBAC}"/>
          </ac:spMkLst>
        </pc:spChg>
        <pc:spChg chg="mod">
          <ac:chgData name="Jamie Barron" userId="e6904955-74fb-432c-8a60-605a5bc8ea84" providerId="ADAL" clId="{24D54316-5BB2-4FEF-8CE8-212D4711B044}" dt="2019-08-20T01:28:27.994" v="142" actId="14100"/>
          <ac:spMkLst>
            <pc:docMk/>
            <pc:sldMk cId="4003091083" sldId="312"/>
            <ac:spMk id="7" creationId="{361A6B26-EB4A-4C44-A041-F3512EDADBAC}"/>
          </ac:spMkLst>
        </pc:spChg>
        <pc:spChg chg="mod">
          <ac:chgData name="Jamie Barron" userId="e6904955-74fb-432c-8a60-605a5bc8ea84" providerId="ADAL" clId="{24D54316-5BB2-4FEF-8CE8-212D4711B044}" dt="2019-08-20T01:28:16.774" v="141" actId="403"/>
          <ac:spMkLst>
            <pc:docMk/>
            <pc:sldMk cId="4003091083" sldId="312"/>
            <ac:spMk id="8" creationId="{361A6B26-EB4A-4C44-A041-F3512EDADBAC}"/>
          </ac:spMkLst>
        </pc:spChg>
        <pc:picChg chg="mod modCrop">
          <ac:chgData name="Jamie Barron" userId="e6904955-74fb-432c-8a60-605a5bc8ea84" providerId="ADAL" clId="{24D54316-5BB2-4FEF-8CE8-212D4711B044}" dt="2019-08-20T01:28:39.368" v="143" actId="732"/>
          <ac:picMkLst>
            <pc:docMk/>
            <pc:sldMk cId="4003091083" sldId="312"/>
            <ac:picMk id="2" creationId="{00000000-0000-0000-0000-000000000000}"/>
          </ac:picMkLst>
        </pc:picChg>
        <pc:picChg chg="mod modCrop">
          <ac:chgData name="Jamie Barron" userId="e6904955-74fb-432c-8a60-605a5bc8ea84" providerId="ADAL" clId="{24D54316-5BB2-4FEF-8CE8-212D4711B044}" dt="2019-08-20T01:28:55.316" v="146" actId="732"/>
          <ac:picMkLst>
            <pc:docMk/>
            <pc:sldMk cId="4003091083" sldId="312"/>
            <ac:picMk id="3" creationId="{00000000-0000-0000-0000-000000000000}"/>
          </ac:picMkLst>
        </pc:picChg>
        <pc:picChg chg="mod modCrop">
          <ac:chgData name="Jamie Barron" userId="e6904955-74fb-432c-8a60-605a5bc8ea84" providerId="ADAL" clId="{24D54316-5BB2-4FEF-8CE8-212D4711B044}" dt="2019-08-20T01:28:46.051" v="145" actId="732"/>
          <ac:picMkLst>
            <pc:docMk/>
            <pc:sldMk cId="4003091083" sldId="312"/>
            <ac:picMk id="9" creationId="{00000000-0000-0000-0000-000000000000}"/>
          </ac:picMkLst>
        </pc:picChg>
      </pc:sldChg>
      <pc:sldChg chg="addSp delSp modSp">
        <pc:chgData name="Jamie Barron" userId="e6904955-74fb-432c-8a60-605a5bc8ea84" providerId="ADAL" clId="{24D54316-5BB2-4FEF-8CE8-212D4711B044}" dt="2019-08-20T01:24:30.416" v="97" actId="478"/>
        <pc:sldMkLst>
          <pc:docMk/>
          <pc:sldMk cId="2473238459" sldId="316"/>
        </pc:sldMkLst>
        <pc:spChg chg="add del mod">
          <ac:chgData name="Jamie Barron" userId="e6904955-74fb-432c-8a60-605a5bc8ea84" providerId="ADAL" clId="{24D54316-5BB2-4FEF-8CE8-212D4711B044}" dt="2019-08-20T01:24:30.416" v="97" actId="478"/>
          <ac:spMkLst>
            <pc:docMk/>
            <pc:sldMk cId="2473238459" sldId="316"/>
            <ac:spMk id="2" creationId="{3FA9C1B7-C3AD-44C0-B60E-8012DE8E089A}"/>
          </ac:spMkLst>
        </pc:spChg>
        <pc:spChg chg="mod">
          <ac:chgData name="Jamie Barron" userId="e6904955-74fb-432c-8a60-605a5bc8ea84" providerId="ADAL" clId="{24D54316-5BB2-4FEF-8CE8-212D4711B044}" dt="2019-08-20T01:17:00.065" v="13" actId="20577"/>
          <ac:spMkLst>
            <pc:docMk/>
            <pc:sldMk cId="2473238459" sldId="316"/>
            <ac:spMk id="10" creationId="{361A6B26-EB4A-4C44-A041-F3512EDADBAC}"/>
          </ac:spMkLst>
        </pc:spChg>
        <pc:picChg chg="mod">
          <ac:chgData name="Jamie Barron" userId="e6904955-74fb-432c-8a60-605a5bc8ea84" providerId="ADAL" clId="{24D54316-5BB2-4FEF-8CE8-212D4711B044}" dt="2019-08-20T01:17:25.921" v="16" actId="14861"/>
          <ac:picMkLst>
            <pc:docMk/>
            <pc:sldMk cId="2473238459" sldId="316"/>
            <ac:picMk id="6" creationId="{00000000-0000-0000-0000-000000000000}"/>
          </ac:picMkLst>
        </pc:picChg>
        <pc:picChg chg="mod">
          <ac:chgData name="Jamie Barron" userId="e6904955-74fb-432c-8a60-605a5bc8ea84" providerId="ADAL" clId="{24D54316-5BB2-4FEF-8CE8-212D4711B044}" dt="2019-08-20T01:17:13.089" v="15" actId="1440"/>
          <ac:picMkLst>
            <pc:docMk/>
            <pc:sldMk cId="2473238459" sldId="316"/>
            <ac:picMk id="7" creationId="{00000000-0000-0000-0000-000000000000}"/>
          </ac:picMkLst>
        </pc:picChg>
      </pc:sldChg>
    </pc:docChg>
  </pc:docChgLst>
  <pc:docChgLst>
    <pc:chgData name="Jamie Barron" userId="e6904955-74fb-432c-8a60-605a5bc8ea84" providerId="ADAL" clId="{E2B86FF0-3DA8-4084-9FA3-C2D3056BB7B6}"/>
    <pc:docChg chg="undo custSel addSld delSld modSld">
      <pc:chgData name="Jamie Barron" userId="e6904955-74fb-432c-8a60-605a5bc8ea84" providerId="ADAL" clId="{E2B86FF0-3DA8-4084-9FA3-C2D3056BB7B6}" dt="2019-09-17T15:01:52.542" v="611" actId="1076"/>
      <pc:docMkLst>
        <pc:docMk/>
      </pc:docMkLst>
      <pc:sldChg chg="addSp modSp">
        <pc:chgData name="Jamie Barron" userId="e6904955-74fb-432c-8a60-605a5bc8ea84" providerId="ADAL" clId="{E2B86FF0-3DA8-4084-9FA3-C2D3056BB7B6}" dt="2019-09-17T13:14:20.249" v="9"/>
        <pc:sldMkLst>
          <pc:docMk/>
          <pc:sldMk cId="2791747301" sldId="289"/>
        </pc:sldMkLst>
        <pc:picChg chg="add mod modCrop">
          <ac:chgData name="Jamie Barron" userId="e6904955-74fb-432c-8a60-605a5bc8ea84" providerId="ADAL" clId="{E2B86FF0-3DA8-4084-9FA3-C2D3056BB7B6}" dt="2019-09-17T13:14:20.249" v="9"/>
          <ac:picMkLst>
            <pc:docMk/>
            <pc:sldMk cId="2791747301" sldId="289"/>
            <ac:picMk id="4" creationId="{972B0BDC-EEDA-495F-9A52-6BF91AB90F4D}"/>
          </ac:picMkLst>
        </pc:picChg>
      </pc:sldChg>
      <pc:sldChg chg="addSp modSp">
        <pc:chgData name="Jamie Barron" userId="e6904955-74fb-432c-8a60-605a5bc8ea84" providerId="ADAL" clId="{E2B86FF0-3DA8-4084-9FA3-C2D3056BB7B6}" dt="2019-09-17T13:28:44.093" v="216" actId="14861"/>
        <pc:sldMkLst>
          <pc:docMk/>
          <pc:sldMk cId="3401259559" sldId="302"/>
        </pc:sldMkLst>
        <pc:picChg chg="add mod">
          <ac:chgData name="Jamie Barron" userId="e6904955-74fb-432c-8a60-605a5bc8ea84" providerId="ADAL" clId="{E2B86FF0-3DA8-4084-9FA3-C2D3056BB7B6}" dt="2019-09-17T13:19:02.324" v="80" actId="208"/>
          <ac:picMkLst>
            <pc:docMk/>
            <pc:sldMk cId="3401259559" sldId="302"/>
            <ac:picMk id="2" creationId="{BE1492A2-B894-4E02-B13A-78A7B8FB7C23}"/>
          </ac:picMkLst>
        </pc:picChg>
        <pc:picChg chg="mod">
          <ac:chgData name="Jamie Barron" userId="e6904955-74fb-432c-8a60-605a5bc8ea84" providerId="ADAL" clId="{E2B86FF0-3DA8-4084-9FA3-C2D3056BB7B6}" dt="2019-09-17T13:28:44.093" v="216" actId="14861"/>
          <ac:picMkLst>
            <pc:docMk/>
            <pc:sldMk cId="3401259559" sldId="302"/>
            <ac:picMk id="3" creationId="{00000000-0000-0000-0000-000000000000}"/>
          </ac:picMkLst>
        </pc:picChg>
        <pc:picChg chg="add mod ord">
          <ac:chgData name="Jamie Barron" userId="e6904955-74fb-432c-8a60-605a5bc8ea84" providerId="ADAL" clId="{E2B86FF0-3DA8-4084-9FA3-C2D3056BB7B6}" dt="2019-09-17T13:28:44.093" v="216" actId="14861"/>
          <ac:picMkLst>
            <pc:docMk/>
            <pc:sldMk cId="3401259559" sldId="302"/>
            <ac:picMk id="4" creationId="{A459076B-8652-4D37-829C-524BBC84A45A}"/>
          </ac:picMkLst>
        </pc:picChg>
        <pc:picChg chg="add mod ord">
          <ac:chgData name="Jamie Barron" userId="e6904955-74fb-432c-8a60-605a5bc8ea84" providerId="ADAL" clId="{E2B86FF0-3DA8-4084-9FA3-C2D3056BB7B6}" dt="2019-09-17T13:28:44.093" v="216" actId="14861"/>
          <ac:picMkLst>
            <pc:docMk/>
            <pc:sldMk cId="3401259559" sldId="302"/>
            <ac:picMk id="5" creationId="{5BDF58A6-7810-4B3B-BC2D-F29563F5ED7F}"/>
          </ac:picMkLst>
        </pc:picChg>
        <pc:picChg chg="add mod ord">
          <ac:chgData name="Jamie Barron" userId="e6904955-74fb-432c-8a60-605a5bc8ea84" providerId="ADAL" clId="{E2B86FF0-3DA8-4084-9FA3-C2D3056BB7B6}" dt="2019-09-17T13:28:44.093" v="216" actId="14861"/>
          <ac:picMkLst>
            <pc:docMk/>
            <pc:sldMk cId="3401259559" sldId="302"/>
            <ac:picMk id="6" creationId="{0F57B811-8D04-4D61-A7F8-81F6582B6E4A}"/>
          </ac:picMkLst>
        </pc:picChg>
      </pc:sldChg>
      <pc:sldChg chg="addSp modSp">
        <pc:chgData name="Jamie Barron" userId="e6904955-74fb-432c-8a60-605a5bc8ea84" providerId="ADAL" clId="{E2B86FF0-3DA8-4084-9FA3-C2D3056BB7B6}" dt="2019-09-17T13:16:10.787" v="72" actId="208"/>
        <pc:sldMkLst>
          <pc:docMk/>
          <pc:sldMk cId="4082302700" sldId="317"/>
        </pc:sldMkLst>
        <pc:spChg chg="mod">
          <ac:chgData name="Jamie Barron" userId="e6904955-74fb-432c-8a60-605a5bc8ea84" providerId="ADAL" clId="{E2B86FF0-3DA8-4084-9FA3-C2D3056BB7B6}" dt="2019-09-17T13:15:21.566" v="60" actId="207"/>
          <ac:spMkLst>
            <pc:docMk/>
            <pc:sldMk cId="4082302700" sldId="317"/>
            <ac:spMk id="2" creationId="{00000000-0000-0000-0000-000000000000}"/>
          </ac:spMkLst>
        </pc:spChg>
        <pc:spChg chg="mod">
          <ac:chgData name="Jamie Barron" userId="e6904955-74fb-432c-8a60-605a5bc8ea84" providerId="ADAL" clId="{E2B86FF0-3DA8-4084-9FA3-C2D3056BB7B6}" dt="2019-09-17T13:15:54.021" v="69" actId="207"/>
          <ac:spMkLst>
            <pc:docMk/>
            <pc:sldMk cId="4082302700" sldId="317"/>
            <ac:spMk id="4" creationId="{00000000-0000-0000-0000-000000000000}"/>
          </ac:spMkLst>
        </pc:spChg>
        <pc:cxnChg chg="add mod">
          <ac:chgData name="Jamie Barron" userId="e6904955-74fb-432c-8a60-605a5bc8ea84" providerId="ADAL" clId="{E2B86FF0-3DA8-4084-9FA3-C2D3056BB7B6}" dt="2019-09-17T13:16:10.787" v="72" actId="208"/>
          <ac:cxnSpMkLst>
            <pc:docMk/>
            <pc:sldMk cId="4082302700" sldId="317"/>
            <ac:cxnSpMk id="5" creationId="{DC90EC65-03D2-4E6B-8EE0-15671E611C51}"/>
          </ac:cxnSpMkLst>
        </pc:cxnChg>
      </pc:sldChg>
      <pc:sldChg chg="modSp">
        <pc:chgData name="Jamie Barron" userId="e6904955-74fb-432c-8a60-605a5bc8ea84" providerId="ADAL" clId="{E2B86FF0-3DA8-4084-9FA3-C2D3056BB7B6}" dt="2019-09-17T13:15:05.237" v="56" actId="403"/>
        <pc:sldMkLst>
          <pc:docMk/>
          <pc:sldMk cId="963160444" sldId="318"/>
        </pc:sldMkLst>
        <pc:spChg chg="mod">
          <ac:chgData name="Jamie Barron" userId="e6904955-74fb-432c-8a60-605a5bc8ea84" providerId="ADAL" clId="{E2B86FF0-3DA8-4084-9FA3-C2D3056BB7B6}" dt="2019-09-17T13:15:05.237" v="56" actId="403"/>
          <ac:spMkLst>
            <pc:docMk/>
            <pc:sldMk cId="963160444" sldId="318"/>
            <ac:spMk id="2" creationId="{00000000-0000-0000-0000-000000000000}"/>
          </ac:spMkLst>
        </pc:spChg>
      </pc:sldChg>
      <pc:sldChg chg="addSp delSp modSp add">
        <pc:chgData name="Jamie Barron" userId="e6904955-74fb-432c-8a60-605a5bc8ea84" providerId="ADAL" clId="{E2B86FF0-3DA8-4084-9FA3-C2D3056BB7B6}" dt="2019-09-17T13:34:16.641" v="329" actId="20577"/>
        <pc:sldMkLst>
          <pc:docMk/>
          <pc:sldMk cId="3959481264" sldId="319"/>
        </pc:sldMkLst>
        <pc:spChg chg="mod">
          <ac:chgData name="Jamie Barron" userId="e6904955-74fb-432c-8a60-605a5bc8ea84" providerId="ADAL" clId="{E2B86FF0-3DA8-4084-9FA3-C2D3056BB7B6}" dt="2019-09-17T13:34:16.641" v="329" actId="20577"/>
          <ac:spMkLst>
            <pc:docMk/>
            <pc:sldMk cId="3959481264" sldId="319"/>
            <ac:spMk id="2" creationId="{6F05DC3E-8AAA-486A-9DD6-15337C973550}"/>
          </ac:spMkLst>
        </pc:spChg>
        <pc:spChg chg="del">
          <ac:chgData name="Jamie Barron" userId="e6904955-74fb-432c-8a60-605a5bc8ea84" providerId="ADAL" clId="{E2B86FF0-3DA8-4084-9FA3-C2D3056BB7B6}" dt="2019-09-17T13:20:10.499" v="130" actId="478"/>
          <ac:spMkLst>
            <pc:docMk/>
            <pc:sldMk cId="3959481264" sldId="319"/>
            <ac:spMk id="3" creationId="{ECC5F55D-06E2-4D39-A635-9B8C39679BB5}"/>
          </ac:spMkLst>
        </pc:spChg>
        <pc:picChg chg="add mod">
          <ac:chgData name="Jamie Barron" userId="e6904955-74fb-432c-8a60-605a5bc8ea84" providerId="ADAL" clId="{E2B86FF0-3DA8-4084-9FA3-C2D3056BB7B6}" dt="2019-09-17T13:22:26.698" v="145" actId="1076"/>
          <ac:picMkLst>
            <pc:docMk/>
            <pc:sldMk cId="3959481264" sldId="319"/>
            <ac:picMk id="4" creationId="{434CCD2D-49C4-4B21-AF5E-C40E4DCFD3D7}"/>
          </ac:picMkLst>
        </pc:picChg>
        <pc:picChg chg="add mod">
          <ac:chgData name="Jamie Barron" userId="e6904955-74fb-432c-8a60-605a5bc8ea84" providerId="ADAL" clId="{E2B86FF0-3DA8-4084-9FA3-C2D3056BB7B6}" dt="2019-09-17T13:22:31.822" v="149" actId="14100"/>
          <ac:picMkLst>
            <pc:docMk/>
            <pc:sldMk cId="3959481264" sldId="319"/>
            <ac:picMk id="5" creationId="{5B8E129C-3545-4ED6-BE0C-60B55E1F7C8B}"/>
          </ac:picMkLst>
        </pc:picChg>
        <pc:picChg chg="add mod">
          <ac:chgData name="Jamie Barron" userId="e6904955-74fb-432c-8a60-605a5bc8ea84" providerId="ADAL" clId="{E2B86FF0-3DA8-4084-9FA3-C2D3056BB7B6}" dt="2019-09-17T13:28:56.816" v="217" actId="14861"/>
          <ac:picMkLst>
            <pc:docMk/>
            <pc:sldMk cId="3959481264" sldId="319"/>
            <ac:picMk id="6" creationId="{0C03C72C-0723-4CD2-A627-449317981B8B}"/>
          </ac:picMkLst>
        </pc:picChg>
        <pc:picChg chg="add mod ord">
          <ac:chgData name="Jamie Barron" userId="e6904955-74fb-432c-8a60-605a5bc8ea84" providerId="ADAL" clId="{E2B86FF0-3DA8-4084-9FA3-C2D3056BB7B6}" dt="2019-09-17T13:28:56.816" v="217" actId="14861"/>
          <ac:picMkLst>
            <pc:docMk/>
            <pc:sldMk cId="3959481264" sldId="319"/>
            <ac:picMk id="7" creationId="{4A9DEB01-7D84-49FF-985A-DCD81AF3313D}"/>
          </ac:picMkLst>
        </pc:picChg>
        <pc:picChg chg="add mod ord">
          <ac:chgData name="Jamie Barron" userId="e6904955-74fb-432c-8a60-605a5bc8ea84" providerId="ADAL" clId="{E2B86FF0-3DA8-4084-9FA3-C2D3056BB7B6}" dt="2019-09-17T13:28:56.816" v="217" actId="14861"/>
          <ac:picMkLst>
            <pc:docMk/>
            <pc:sldMk cId="3959481264" sldId="319"/>
            <ac:picMk id="8" creationId="{EDEC633C-B049-44C4-BC43-0FF93641617C}"/>
          </ac:picMkLst>
        </pc:picChg>
        <pc:picChg chg="add mod ord">
          <ac:chgData name="Jamie Barron" userId="e6904955-74fb-432c-8a60-605a5bc8ea84" providerId="ADAL" clId="{E2B86FF0-3DA8-4084-9FA3-C2D3056BB7B6}" dt="2019-09-17T13:28:56.816" v="217" actId="14861"/>
          <ac:picMkLst>
            <pc:docMk/>
            <pc:sldMk cId="3959481264" sldId="319"/>
            <ac:picMk id="9" creationId="{05B0E5ED-4C1C-424E-B46F-564A258AC35F}"/>
          </ac:picMkLst>
        </pc:picChg>
        <pc:picChg chg="add mod ord">
          <ac:chgData name="Jamie Barron" userId="e6904955-74fb-432c-8a60-605a5bc8ea84" providerId="ADAL" clId="{E2B86FF0-3DA8-4084-9FA3-C2D3056BB7B6}" dt="2019-09-17T13:28:56.816" v="217" actId="14861"/>
          <ac:picMkLst>
            <pc:docMk/>
            <pc:sldMk cId="3959481264" sldId="319"/>
            <ac:picMk id="10" creationId="{3A2B6948-A8CE-48C1-8422-486F79D95BBC}"/>
          </ac:picMkLst>
        </pc:picChg>
        <pc:picChg chg="add mod ord">
          <ac:chgData name="Jamie Barron" userId="e6904955-74fb-432c-8a60-605a5bc8ea84" providerId="ADAL" clId="{E2B86FF0-3DA8-4084-9FA3-C2D3056BB7B6}" dt="2019-09-17T13:28:56.816" v="217" actId="14861"/>
          <ac:picMkLst>
            <pc:docMk/>
            <pc:sldMk cId="3959481264" sldId="319"/>
            <ac:picMk id="11" creationId="{EACD8CC8-80AF-4693-86E1-EADD31999D40}"/>
          </ac:picMkLst>
        </pc:picChg>
      </pc:sldChg>
      <pc:sldChg chg="addSp delSp modSp add">
        <pc:chgData name="Jamie Barron" userId="e6904955-74fb-432c-8a60-605a5bc8ea84" providerId="ADAL" clId="{E2B86FF0-3DA8-4084-9FA3-C2D3056BB7B6}" dt="2019-09-17T14:52:46.250" v="507" actId="18131"/>
        <pc:sldMkLst>
          <pc:docMk/>
          <pc:sldMk cId="3942807979" sldId="320"/>
        </pc:sldMkLst>
        <pc:spChg chg="mod">
          <ac:chgData name="Jamie Barron" userId="e6904955-74fb-432c-8a60-605a5bc8ea84" providerId="ADAL" clId="{E2B86FF0-3DA8-4084-9FA3-C2D3056BB7B6}" dt="2019-09-17T14:39:51.064" v="445" actId="20577"/>
          <ac:spMkLst>
            <pc:docMk/>
            <pc:sldMk cId="3942807979" sldId="320"/>
            <ac:spMk id="2" creationId="{6F05DC3E-8AAA-486A-9DD6-15337C973550}"/>
          </ac:spMkLst>
        </pc:spChg>
        <pc:picChg chg="add mod">
          <ac:chgData name="Jamie Barron" userId="e6904955-74fb-432c-8a60-605a5bc8ea84" providerId="ADAL" clId="{E2B86FF0-3DA8-4084-9FA3-C2D3056BB7B6}" dt="2019-09-17T13:30:33.173" v="230" actId="208"/>
          <ac:picMkLst>
            <pc:docMk/>
            <pc:sldMk cId="3942807979" sldId="320"/>
            <ac:picMk id="3" creationId="{9F2AACB0-2E44-44CC-8CD7-014F95FB421F}"/>
          </ac:picMkLst>
        </pc:picChg>
        <pc:picChg chg="del">
          <ac:chgData name="Jamie Barron" userId="e6904955-74fb-432c-8a60-605a5bc8ea84" providerId="ADAL" clId="{E2B86FF0-3DA8-4084-9FA3-C2D3056BB7B6}" dt="2019-09-17T13:29:07.524" v="219" actId="478"/>
          <ac:picMkLst>
            <pc:docMk/>
            <pc:sldMk cId="3942807979" sldId="320"/>
            <ac:picMk id="4" creationId="{434CCD2D-49C4-4B21-AF5E-C40E4DCFD3D7}"/>
          </ac:picMkLst>
        </pc:picChg>
        <pc:picChg chg="del">
          <ac:chgData name="Jamie Barron" userId="e6904955-74fb-432c-8a60-605a5bc8ea84" providerId="ADAL" clId="{E2B86FF0-3DA8-4084-9FA3-C2D3056BB7B6}" dt="2019-09-17T13:29:08.237" v="220" actId="478"/>
          <ac:picMkLst>
            <pc:docMk/>
            <pc:sldMk cId="3942807979" sldId="320"/>
            <ac:picMk id="5" creationId="{5B8E129C-3545-4ED6-BE0C-60B55E1F7C8B}"/>
          </ac:picMkLst>
        </pc:picChg>
        <pc:picChg chg="add mod modCrop">
          <ac:chgData name="Jamie Barron" userId="e6904955-74fb-432c-8a60-605a5bc8ea84" providerId="ADAL" clId="{E2B86FF0-3DA8-4084-9FA3-C2D3056BB7B6}" dt="2019-09-17T14:52:46.250" v="507" actId="18131"/>
          <ac:picMkLst>
            <pc:docMk/>
            <pc:sldMk cId="3942807979" sldId="320"/>
            <ac:picMk id="5" creationId="{6EA6BE08-BB8A-40D0-B538-76367A5A7CC9}"/>
          </ac:picMkLst>
        </pc:picChg>
        <pc:picChg chg="del">
          <ac:chgData name="Jamie Barron" userId="e6904955-74fb-432c-8a60-605a5bc8ea84" providerId="ADAL" clId="{E2B86FF0-3DA8-4084-9FA3-C2D3056BB7B6}" dt="2019-09-17T13:29:08.605" v="221" actId="478"/>
          <ac:picMkLst>
            <pc:docMk/>
            <pc:sldMk cId="3942807979" sldId="320"/>
            <ac:picMk id="6" creationId="{0C03C72C-0723-4CD2-A627-449317981B8B}"/>
          </ac:picMkLst>
        </pc:picChg>
        <pc:picChg chg="del">
          <ac:chgData name="Jamie Barron" userId="e6904955-74fb-432c-8a60-605a5bc8ea84" providerId="ADAL" clId="{E2B86FF0-3DA8-4084-9FA3-C2D3056BB7B6}" dt="2019-09-17T13:29:09.518" v="223" actId="478"/>
          <ac:picMkLst>
            <pc:docMk/>
            <pc:sldMk cId="3942807979" sldId="320"/>
            <ac:picMk id="7" creationId="{4A9DEB01-7D84-49FF-985A-DCD81AF3313D}"/>
          </ac:picMkLst>
        </pc:picChg>
        <pc:picChg chg="del">
          <ac:chgData name="Jamie Barron" userId="e6904955-74fb-432c-8a60-605a5bc8ea84" providerId="ADAL" clId="{E2B86FF0-3DA8-4084-9FA3-C2D3056BB7B6}" dt="2019-09-17T13:29:08.994" v="222" actId="478"/>
          <ac:picMkLst>
            <pc:docMk/>
            <pc:sldMk cId="3942807979" sldId="320"/>
            <ac:picMk id="8" creationId="{EDEC633C-B049-44C4-BC43-0FF93641617C}"/>
          </ac:picMkLst>
        </pc:picChg>
        <pc:picChg chg="del">
          <ac:chgData name="Jamie Barron" userId="e6904955-74fb-432c-8a60-605a5bc8ea84" providerId="ADAL" clId="{E2B86FF0-3DA8-4084-9FA3-C2D3056BB7B6}" dt="2019-09-17T13:29:09.932" v="224" actId="478"/>
          <ac:picMkLst>
            <pc:docMk/>
            <pc:sldMk cId="3942807979" sldId="320"/>
            <ac:picMk id="9" creationId="{05B0E5ED-4C1C-424E-B46F-564A258AC35F}"/>
          </ac:picMkLst>
        </pc:picChg>
        <pc:picChg chg="del">
          <ac:chgData name="Jamie Barron" userId="e6904955-74fb-432c-8a60-605a5bc8ea84" providerId="ADAL" clId="{E2B86FF0-3DA8-4084-9FA3-C2D3056BB7B6}" dt="2019-09-17T13:29:10.364" v="225" actId="478"/>
          <ac:picMkLst>
            <pc:docMk/>
            <pc:sldMk cId="3942807979" sldId="320"/>
            <ac:picMk id="10" creationId="{3A2B6948-A8CE-48C1-8422-486F79D95BBC}"/>
          </ac:picMkLst>
        </pc:picChg>
        <pc:picChg chg="del">
          <ac:chgData name="Jamie Barron" userId="e6904955-74fb-432c-8a60-605a5bc8ea84" providerId="ADAL" clId="{E2B86FF0-3DA8-4084-9FA3-C2D3056BB7B6}" dt="2019-09-17T13:29:10.732" v="226" actId="478"/>
          <ac:picMkLst>
            <pc:docMk/>
            <pc:sldMk cId="3942807979" sldId="320"/>
            <ac:picMk id="11" creationId="{EACD8CC8-80AF-4693-86E1-EADD31999D40}"/>
          </ac:picMkLst>
        </pc:picChg>
        <pc:picChg chg="add mod">
          <ac:chgData name="Jamie Barron" userId="e6904955-74fb-432c-8a60-605a5bc8ea84" providerId="ADAL" clId="{E2B86FF0-3DA8-4084-9FA3-C2D3056BB7B6}" dt="2019-09-17T13:32:08.256" v="235" actId="208"/>
          <ac:picMkLst>
            <pc:docMk/>
            <pc:sldMk cId="3942807979" sldId="320"/>
            <ac:picMk id="12" creationId="{14C3DEF8-20D4-44FB-BDDB-20DC24E10201}"/>
          </ac:picMkLst>
        </pc:picChg>
        <pc:picChg chg="add del mod">
          <ac:chgData name="Jamie Barron" userId="e6904955-74fb-432c-8a60-605a5bc8ea84" providerId="ADAL" clId="{E2B86FF0-3DA8-4084-9FA3-C2D3056BB7B6}" dt="2019-09-17T14:39:53.184" v="446" actId="478"/>
          <ac:picMkLst>
            <pc:docMk/>
            <pc:sldMk cId="3942807979" sldId="320"/>
            <ac:picMk id="13" creationId="{F6AE8159-96D7-455C-94E1-6F095ADB75EC}"/>
          </ac:picMkLst>
        </pc:picChg>
      </pc:sldChg>
      <pc:sldChg chg="modSp add del">
        <pc:chgData name="Jamie Barron" userId="e6904955-74fb-432c-8a60-605a5bc8ea84" providerId="ADAL" clId="{E2B86FF0-3DA8-4084-9FA3-C2D3056BB7B6}" dt="2019-09-17T14:40:09.654" v="458" actId="2696"/>
        <pc:sldMkLst>
          <pc:docMk/>
          <pc:sldMk cId="1649238601" sldId="321"/>
        </pc:sldMkLst>
        <pc:spChg chg="mod">
          <ac:chgData name="Jamie Barron" userId="e6904955-74fb-432c-8a60-605a5bc8ea84" providerId="ADAL" clId="{E2B86FF0-3DA8-4084-9FA3-C2D3056BB7B6}" dt="2019-09-17T14:37:36.716" v="340" actId="20577"/>
          <ac:spMkLst>
            <pc:docMk/>
            <pc:sldMk cId="1649238601" sldId="321"/>
            <ac:spMk id="2" creationId="{6F05DC3E-8AAA-486A-9DD6-15337C973550}"/>
          </ac:spMkLst>
        </pc:spChg>
      </pc:sldChg>
      <pc:sldChg chg="add del">
        <pc:chgData name="Jamie Barron" userId="e6904955-74fb-432c-8a60-605a5bc8ea84" providerId="ADAL" clId="{E2B86FF0-3DA8-4084-9FA3-C2D3056BB7B6}" dt="2019-09-17T14:37:24.381" v="331" actId="2696"/>
        <pc:sldMkLst>
          <pc:docMk/>
          <pc:sldMk cId="4251452544" sldId="321"/>
        </pc:sldMkLst>
      </pc:sldChg>
      <pc:sldChg chg="addSp delSp modSp add">
        <pc:chgData name="Jamie Barron" userId="e6904955-74fb-432c-8a60-605a5bc8ea84" providerId="ADAL" clId="{E2B86FF0-3DA8-4084-9FA3-C2D3056BB7B6}" dt="2019-09-17T15:01:52.542" v="611" actId="1076"/>
        <pc:sldMkLst>
          <pc:docMk/>
          <pc:sldMk cId="3670576288" sldId="322"/>
        </pc:sldMkLst>
        <pc:spChg chg="mod">
          <ac:chgData name="Jamie Barron" userId="e6904955-74fb-432c-8a60-605a5bc8ea84" providerId="ADAL" clId="{E2B86FF0-3DA8-4084-9FA3-C2D3056BB7B6}" dt="2019-09-17T14:38:36.643" v="402" actId="20577"/>
          <ac:spMkLst>
            <pc:docMk/>
            <pc:sldMk cId="3670576288" sldId="322"/>
            <ac:spMk id="2" creationId="{6F05DC3E-8AAA-486A-9DD6-15337C973550}"/>
          </ac:spMkLst>
        </pc:spChg>
        <pc:spChg chg="add del mod">
          <ac:chgData name="Jamie Barron" userId="e6904955-74fb-432c-8a60-605a5bc8ea84" providerId="ADAL" clId="{E2B86FF0-3DA8-4084-9FA3-C2D3056BB7B6}" dt="2019-09-17T15:00:57.795" v="520" actId="478"/>
          <ac:spMkLst>
            <pc:docMk/>
            <pc:sldMk cId="3670576288" sldId="322"/>
            <ac:spMk id="4" creationId="{BD1F4C3E-7D50-4823-934E-0DE4C7432846}"/>
          </ac:spMkLst>
        </pc:spChg>
        <pc:spChg chg="add mod">
          <ac:chgData name="Jamie Barron" userId="e6904955-74fb-432c-8a60-605a5bc8ea84" providerId="ADAL" clId="{E2B86FF0-3DA8-4084-9FA3-C2D3056BB7B6}" dt="2019-09-17T15:01:52.542" v="611" actId="1076"/>
          <ac:spMkLst>
            <pc:docMk/>
            <pc:sldMk cId="3670576288" sldId="322"/>
            <ac:spMk id="5" creationId="{138363B0-B666-4D65-A6B4-7BDB76F0CB0F}"/>
          </ac:spMkLst>
        </pc:spChg>
        <pc:picChg chg="del">
          <ac:chgData name="Jamie Barron" userId="e6904955-74fb-432c-8a60-605a5bc8ea84" providerId="ADAL" clId="{E2B86FF0-3DA8-4084-9FA3-C2D3056BB7B6}" dt="2019-09-17T14:38:37.410" v="403" actId="478"/>
          <ac:picMkLst>
            <pc:docMk/>
            <pc:sldMk cId="3670576288" sldId="322"/>
            <ac:picMk id="3" creationId="{9F2AACB0-2E44-44CC-8CD7-014F95FB421F}"/>
          </ac:picMkLst>
        </pc:picChg>
        <pc:picChg chg="add mod">
          <ac:chgData name="Jamie Barron" userId="e6904955-74fb-432c-8a60-605a5bc8ea84" providerId="ADAL" clId="{E2B86FF0-3DA8-4084-9FA3-C2D3056BB7B6}" dt="2019-09-17T15:01:52.542" v="611" actId="1076"/>
          <ac:picMkLst>
            <pc:docMk/>
            <pc:sldMk cId="3670576288" sldId="322"/>
            <ac:picMk id="8" creationId="{00CF6BA6-B795-4AC5-B24A-39E6DFF738A0}"/>
          </ac:picMkLst>
        </pc:picChg>
        <pc:picChg chg="del">
          <ac:chgData name="Jamie Barron" userId="e6904955-74fb-432c-8a60-605a5bc8ea84" providerId="ADAL" clId="{E2B86FF0-3DA8-4084-9FA3-C2D3056BB7B6}" dt="2019-09-17T14:38:37.810" v="404" actId="478"/>
          <ac:picMkLst>
            <pc:docMk/>
            <pc:sldMk cId="3670576288" sldId="322"/>
            <ac:picMk id="12" creationId="{14C3DEF8-20D4-44FB-BDDB-20DC24E10201}"/>
          </ac:picMkLst>
        </pc:picChg>
        <pc:picChg chg="del">
          <ac:chgData name="Jamie Barron" userId="e6904955-74fb-432c-8a60-605a5bc8ea84" providerId="ADAL" clId="{E2B86FF0-3DA8-4084-9FA3-C2D3056BB7B6}" dt="2019-09-17T14:38:38.132" v="405" actId="478"/>
          <ac:picMkLst>
            <pc:docMk/>
            <pc:sldMk cId="3670576288" sldId="322"/>
            <ac:picMk id="13" creationId="{F6AE8159-96D7-455C-94E1-6F095ADB75EC}"/>
          </ac:picMkLst>
        </pc:picChg>
        <pc:picChg chg="add mod">
          <ac:chgData name="Jamie Barron" userId="e6904955-74fb-432c-8a60-605a5bc8ea84" providerId="ADAL" clId="{E2B86FF0-3DA8-4084-9FA3-C2D3056BB7B6}" dt="2019-09-17T15:01:52.542" v="611" actId="1076"/>
          <ac:picMkLst>
            <pc:docMk/>
            <pc:sldMk cId="3670576288" sldId="322"/>
            <ac:picMk id="1026" creationId="{2E78573A-E57D-45B9-9AAF-725B1D00ABE9}"/>
          </ac:picMkLst>
        </pc:picChg>
        <pc:picChg chg="add mod">
          <ac:chgData name="Jamie Barron" userId="e6904955-74fb-432c-8a60-605a5bc8ea84" providerId="ADAL" clId="{E2B86FF0-3DA8-4084-9FA3-C2D3056BB7B6}" dt="2019-09-17T15:01:52.542" v="611" actId="1076"/>
          <ac:picMkLst>
            <pc:docMk/>
            <pc:sldMk cId="3670576288" sldId="322"/>
            <ac:picMk id="1028" creationId="{E074AFDA-04EA-4E2D-9888-D61C52E4CAF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ECE13740-15D6-4CDF-A71D-99039D4ADA7D}"/>
              </a:ext>
            </a:extLst>
          </p:cNvPr>
          <p:cNvSpPr/>
          <p:nvPr userDrawn="1"/>
        </p:nvSpPr>
        <p:spPr>
          <a:xfrm>
            <a:off x="-15432" y="3983276"/>
            <a:ext cx="12222863" cy="2882159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6626B-CD4B-43E5-A918-D4764E456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614" y="4696863"/>
            <a:ext cx="10746352" cy="811401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17D44-AF6E-4935-8FEF-C9B449830E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1614" y="6010372"/>
            <a:ext cx="9144000" cy="353909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Last, Job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A8D01-50D2-4B08-8123-F28D442A0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455" y="6060050"/>
            <a:ext cx="1805038" cy="339880"/>
          </a:xfrm>
          <a:prstGeom prst="rect">
            <a:avLst/>
          </a:prstGeom>
        </p:spPr>
      </p:pic>
      <p:pic>
        <p:nvPicPr>
          <p:cNvPr id="12" name="The port signature -white-03.png" descr="The port signature -white-03.png">
            <a:extLst>
              <a:ext uri="{FF2B5EF4-FFF2-40B4-BE49-F238E27FC236}">
                <a16:creationId xmlns:a16="http://schemas.microsoft.com/office/drawing/2014/main" id="{C39A18C3-C270-40EE-8C6E-FCD6FEF1BA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8333" y="6009419"/>
            <a:ext cx="279633" cy="35486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1F3C0D0-DDA7-4C06-9657-25BD53BC5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1448" y="4231358"/>
            <a:ext cx="10746352" cy="46550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400" indent="0">
              <a:buNone/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71600" indent="0">
              <a:buNone/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28800" indent="0">
              <a:buNone/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Date of Event</a:t>
            </a:r>
          </a:p>
        </p:txBody>
      </p:sp>
    </p:spTree>
    <p:extLst>
      <p:ext uri="{BB962C8B-B14F-4D97-AF65-F5344CB8AC3E}">
        <p14:creationId xmlns:p14="http://schemas.microsoft.com/office/powerpoint/2010/main" val="879834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5480D-0843-4F5F-9BB3-50DEF5448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6D87DC5-5CEF-48B1-A036-AE2F60C718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49761" y="565079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067A4-B1C6-45B2-A203-442EBF6BE0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9813" y="1434997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B45B58-E1CE-40D3-8DF1-D53AC5E730F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849761" y="2772421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5BACDF-54E3-44C8-AC77-0EA6288FD6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9813" y="3642339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75B262A-0641-49E4-9ACC-C1452E35C6B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849761" y="4979763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0CC3087-75B4-4302-8033-D11A1A75B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9813" y="5849681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E4C8C7-AF61-406A-ADDA-6CCB249249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6288" y="1"/>
            <a:ext cx="3795712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0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rgbClr val="007CB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0B642-1E9D-46C6-B580-8C794D4195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6113" y="0"/>
            <a:ext cx="4929187" cy="335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88BD27-26E2-47E7-80C7-38176888C8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52850" y="-7938"/>
            <a:ext cx="2639149" cy="3360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F4E1B76-1224-4696-A253-04ACBA0340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6113" y="3497262"/>
            <a:ext cx="2639149" cy="3360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18A6EA8-1547-455F-BFE4-D269780AF3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62813" y="3497262"/>
            <a:ext cx="4929187" cy="3352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DF2374-75ED-4054-B8E7-783B0276AA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10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rgbClr val="E63F5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0B642-1E9D-46C6-B580-8C794D4195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6113" y="0"/>
            <a:ext cx="4929187" cy="335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88BD27-26E2-47E7-80C7-38176888C8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52850" y="-7938"/>
            <a:ext cx="2639149" cy="3360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F4E1B76-1224-4696-A253-04ACBA0340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6113" y="3497262"/>
            <a:ext cx="2639149" cy="3360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18A6EA8-1547-455F-BFE4-D269780AF3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62813" y="3497262"/>
            <a:ext cx="4929187" cy="3352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DF2374-75ED-4054-B8E7-783B0276AA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89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rgbClr val="5D327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0B642-1E9D-46C6-B580-8C794D4195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6113" y="0"/>
            <a:ext cx="4929187" cy="335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88BD27-26E2-47E7-80C7-38176888C8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52850" y="-7938"/>
            <a:ext cx="2639149" cy="3360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F4E1B76-1224-4696-A253-04ACBA0340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6113" y="3497262"/>
            <a:ext cx="2639149" cy="3360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18A6EA8-1547-455F-BFE4-D269780AF3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62813" y="3497262"/>
            <a:ext cx="4929187" cy="3352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DF2374-75ED-4054-B8E7-783B0276AA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92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0B642-1E9D-46C6-B580-8C794D4195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6113" y="0"/>
            <a:ext cx="4929187" cy="335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88BD27-26E2-47E7-80C7-38176888C8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52850" y="-7938"/>
            <a:ext cx="2639149" cy="3360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F4E1B76-1224-4696-A253-04ACBA0340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6113" y="3497262"/>
            <a:ext cx="2639149" cy="3360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18A6EA8-1547-455F-BFE4-D269780AF3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62813" y="3497262"/>
            <a:ext cx="4929187" cy="3352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DF2374-75ED-4054-B8E7-783B0276AA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27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fore and Afte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3929748" y="-7436"/>
            <a:ext cx="4332503" cy="6872872"/>
          </a:xfrm>
          <a:prstGeom prst="rect">
            <a:avLst/>
          </a:prstGeom>
          <a:solidFill>
            <a:srgbClr val="007CB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6129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1891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Before and After Template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E4C8C7-AF61-406A-ADDA-6CCB249249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6288" y="1"/>
            <a:ext cx="3795712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34954DD9-1457-47CF-9F1B-50EE99D96E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7436"/>
            <a:ext cx="3795712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E6B895-C33E-44A7-A853-8438222510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91" y="1031869"/>
            <a:ext cx="910981" cy="1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21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efore and Afte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3929748" y="-7436"/>
            <a:ext cx="4332503" cy="6872872"/>
          </a:xfrm>
          <a:prstGeom prst="rect">
            <a:avLst/>
          </a:prstGeom>
          <a:solidFill>
            <a:srgbClr val="E63F5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6129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1891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Before and After Template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E4C8C7-AF61-406A-ADDA-6CCB249249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6288" y="1"/>
            <a:ext cx="3795712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34954DD9-1457-47CF-9F1B-50EE99D96E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7436"/>
            <a:ext cx="3795712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E6B895-C33E-44A7-A853-8438222510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91" y="1031869"/>
            <a:ext cx="910981" cy="1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68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efore and Afte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3929748" y="-7436"/>
            <a:ext cx="4332503" cy="6872872"/>
          </a:xfrm>
          <a:prstGeom prst="rect">
            <a:avLst/>
          </a:prstGeom>
          <a:solidFill>
            <a:srgbClr val="5D327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6129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1891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Before and After Template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E4C8C7-AF61-406A-ADDA-6CCB249249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6288" y="1"/>
            <a:ext cx="3795712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34954DD9-1457-47CF-9F1B-50EE99D96E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7436"/>
            <a:ext cx="3795712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E6B895-C33E-44A7-A853-8438222510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91" y="1031869"/>
            <a:ext cx="910981" cy="1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98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efore and Afte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3929748" y="-7436"/>
            <a:ext cx="4332503" cy="68728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6129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1891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Before and After Template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E4C8C7-AF61-406A-ADDA-6CCB249249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6288" y="1"/>
            <a:ext cx="3795712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34954DD9-1457-47CF-9F1B-50EE99D96E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7436"/>
            <a:ext cx="3795712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E6B895-C33E-44A7-A853-8438222510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91" y="1031869"/>
            <a:ext cx="910981" cy="1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59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4AF39F-4AA2-4EC6-8047-41AA96B3F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3590"/>
            <a:ext cx="10515600" cy="10096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3FECE9F-C4E8-4708-9D67-DBBC8429748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76213"/>
            <a:ext cx="10515600" cy="369887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800" b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400" indent="0">
              <a:buNone/>
              <a:defRPr sz="1800" b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71600" indent="0">
              <a:buNone/>
              <a:defRPr sz="1800" b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28800" indent="0">
              <a:buNone/>
              <a:defRPr sz="1800" b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D601A4C4-5D13-479B-81AB-4FD420A1799D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1671638"/>
            <a:ext cx="10515600" cy="464343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C02407-546B-4799-8257-1AFAD5AAE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5585" y="6342320"/>
            <a:ext cx="245602" cy="3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3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5480D-0843-4F5F-9BB3-50DEF5448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6D87DC5-5CEF-48B1-A036-AE2F60C7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761" y="565079"/>
            <a:ext cx="6614037" cy="5611884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905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E46A00B7-C70E-4626-B554-671C199C9FDB}"/>
              </a:ext>
            </a:extLst>
          </p:cNvPr>
          <p:cNvSpPr/>
          <p:nvPr userDrawn="1"/>
        </p:nvSpPr>
        <p:spPr>
          <a:xfrm>
            <a:off x="-30863" y="0"/>
            <a:ext cx="12222863" cy="6872872"/>
          </a:xfrm>
          <a:prstGeom prst="rect">
            <a:avLst/>
          </a:prstGeom>
          <a:solidFill>
            <a:srgbClr val="007CB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4" name="The port signature -white-03.png" descr="The port signature -white-03.png">
            <a:extLst>
              <a:ext uri="{FF2B5EF4-FFF2-40B4-BE49-F238E27FC236}">
                <a16:creationId xmlns:a16="http://schemas.microsoft.com/office/drawing/2014/main" id="{85EE8873-AE9A-438B-81BC-87E9AF20C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9102" y="6342319"/>
            <a:ext cx="279633" cy="35486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0FEC2-1435-460D-9145-8644113DFA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34955"/>
            <a:ext cx="6843712" cy="5807363"/>
          </a:xfrm>
        </p:spPr>
        <p:txBody>
          <a:bodyPr anchor="ctr">
            <a:noAutofit/>
          </a:bodyPr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88652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E46A00B7-C70E-4626-B554-671C199C9FDB}"/>
              </a:ext>
            </a:extLst>
          </p:cNvPr>
          <p:cNvSpPr/>
          <p:nvPr userDrawn="1"/>
        </p:nvSpPr>
        <p:spPr>
          <a:xfrm>
            <a:off x="-30863" y="0"/>
            <a:ext cx="12222863" cy="6872872"/>
          </a:xfrm>
          <a:prstGeom prst="rect">
            <a:avLst/>
          </a:prstGeom>
          <a:solidFill>
            <a:srgbClr val="5D327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4" name="The port signature -white-03.png" descr="The port signature -white-03.png">
            <a:extLst>
              <a:ext uri="{FF2B5EF4-FFF2-40B4-BE49-F238E27FC236}">
                <a16:creationId xmlns:a16="http://schemas.microsoft.com/office/drawing/2014/main" id="{85EE8873-AE9A-438B-81BC-87E9AF20C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9102" y="6342319"/>
            <a:ext cx="279633" cy="35486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EE5655-1A86-4924-AE11-9F267B28E0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34955"/>
            <a:ext cx="6843712" cy="5807363"/>
          </a:xfrm>
        </p:spPr>
        <p:txBody>
          <a:bodyPr anchor="ctr">
            <a:noAutofit/>
          </a:bodyPr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71285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E46A00B7-C70E-4626-B554-671C199C9FDB}"/>
              </a:ext>
            </a:extLst>
          </p:cNvPr>
          <p:cNvSpPr/>
          <p:nvPr userDrawn="1"/>
        </p:nvSpPr>
        <p:spPr>
          <a:xfrm>
            <a:off x="-30863" y="0"/>
            <a:ext cx="12222863" cy="6872872"/>
          </a:xfrm>
          <a:prstGeom prst="rect">
            <a:avLst/>
          </a:prstGeom>
          <a:solidFill>
            <a:srgbClr val="E63F5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4" name="The port signature -white-03.png" descr="The port signature -white-03.png">
            <a:extLst>
              <a:ext uri="{FF2B5EF4-FFF2-40B4-BE49-F238E27FC236}">
                <a16:creationId xmlns:a16="http://schemas.microsoft.com/office/drawing/2014/main" id="{85EE8873-AE9A-438B-81BC-87E9AF20C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9102" y="6342319"/>
            <a:ext cx="279633" cy="35486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AF599B-6799-4506-B046-DEFA1E1571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34955"/>
            <a:ext cx="6843712" cy="5807363"/>
          </a:xfrm>
        </p:spPr>
        <p:txBody>
          <a:bodyPr anchor="ctr">
            <a:noAutofit/>
          </a:bodyPr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2742957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E46A00B7-C70E-4626-B554-671C199C9FDB}"/>
              </a:ext>
            </a:extLst>
          </p:cNvPr>
          <p:cNvSpPr/>
          <p:nvPr userDrawn="1"/>
        </p:nvSpPr>
        <p:spPr>
          <a:xfrm>
            <a:off x="-30863" y="0"/>
            <a:ext cx="12222863" cy="68728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4" name="The port signature -white-03.png" descr="The port signature -white-03.png">
            <a:extLst>
              <a:ext uri="{FF2B5EF4-FFF2-40B4-BE49-F238E27FC236}">
                <a16:creationId xmlns:a16="http://schemas.microsoft.com/office/drawing/2014/main" id="{85EE8873-AE9A-438B-81BC-87E9AF20C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9102" y="6342319"/>
            <a:ext cx="279633" cy="35486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765CF-0EAB-46B7-8F6F-69D5FCDCE4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34955"/>
            <a:ext cx="6843712" cy="5807363"/>
          </a:xfrm>
        </p:spPr>
        <p:txBody>
          <a:bodyPr anchor="ctr">
            <a:noAutofit/>
          </a:bodyPr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2271446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E46A00B7-C70E-4626-B554-671C199C9FDB}"/>
              </a:ext>
            </a:extLst>
          </p:cNvPr>
          <p:cNvSpPr/>
          <p:nvPr userDrawn="1"/>
        </p:nvSpPr>
        <p:spPr>
          <a:xfrm>
            <a:off x="-30863" y="0"/>
            <a:ext cx="12222863" cy="687287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3A6DE10-A4FF-43BF-9642-0B2003F98D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6175" y="2293938"/>
            <a:ext cx="3024188" cy="30241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The port signature -white-03.png" descr="The port signature -white-03.png">
            <a:extLst>
              <a:ext uri="{FF2B5EF4-FFF2-40B4-BE49-F238E27FC236}">
                <a16:creationId xmlns:a16="http://schemas.microsoft.com/office/drawing/2014/main" id="{85EE8873-AE9A-438B-81BC-87E9AF20C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9102" y="6342319"/>
            <a:ext cx="279633" cy="35486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54389A-2DE8-4814-A3CD-5A732BF23B8A}"/>
              </a:ext>
            </a:extLst>
          </p:cNvPr>
          <p:cNvCxnSpPr>
            <a:cxnSpLocks/>
          </p:cNvCxnSpPr>
          <p:nvPr userDrawn="1"/>
        </p:nvCxnSpPr>
        <p:spPr>
          <a:xfrm>
            <a:off x="-30863" y="723767"/>
            <a:ext cx="42004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603AB4-91E9-40E4-82F1-0FF9BB7C9B70}"/>
              </a:ext>
            </a:extLst>
          </p:cNvPr>
          <p:cNvSpPr txBox="1"/>
          <p:nvPr userDrawn="1"/>
        </p:nvSpPr>
        <p:spPr>
          <a:xfrm>
            <a:off x="4169575" y="328774"/>
            <a:ext cx="3821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THANK 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7CDF4D-4BF1-478E-899F-4A1DC21F6BE4}"/>
              </a:ext>
            </a:extLst>
          </p:cNvPr>
          <p:cNvCxnSpPr>
            <a:cxnSpLocks/>
            <a:stCxn id="7" idx="3"/>
          </p:cNvCxnSpPr>
          <p:nvPr userDrawn="1"/>
        </p:nvCxnSpPr>
        <p:spPr>
          <a:xfrm>
            <a:off x="7991562" y="713495"/>
            <a:ext cx="4200437" cy="102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5CCB803-BDF5-4D2E-83E9-E3A3E26205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6322" y="2294311"/>
            <a:ext cx="7172780" cy="524029"/>
          </a:xfrm>
        </p:spPr>
        <p:txBody>
          <a:bodyPr anchor="ctr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522835-366C-4803-89FC-F9C581D0B5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6322" y="2828389"/>
            <a:ext cx="7172780" cy="5240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0C9532F-9F56-49A9-8E5B-1E555015DD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6322" y="3864855"/>
            <a:ext cx="7172780" cy="5240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279752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- Two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E46A00B7-C70E-4626-B554-671C199C9FDB}"/>
              </a:ext>
            </a:extLst>
          </p:cNvPr>
          <p:cNvSpPr/>
          <p:nvPr userDrawn="1"/>
        </p:nvSpPr>
        <p:spPr>
          <a:xfrm>
            <a:off x="-30863" y="0"/>
            <a:ext cx="12222863" cy="687287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3A6DE10-A4FF-43BF-9642-0B2003F98D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0636" y="1452677"/>
            <a:ext cx="2248874" cy="224887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The port signature -white-03.png" descr="The port signature -white-03.png">
            <a:extLst>
              <a:ext uri="{FF2B5EF4-FFF2-40B4-BE49-F238E27FC236}">
                <a16:creationId xmlns:a16="http://schemas.microsoft.com/office/drawing/2014/main" id="{85EE8873-AE9A-438B-81BC-87E9AF20C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9102" y="6342319"/>
            <a:ext cx="279633" cy="35486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54389A-2DE8-4814-A3CD-5A732BF23B8A}"/>
              </a:ext>
            </a:extLst>
          </p:cNvPr>
          <p:cNvCxnSpPr>
            <a:cxnSpLocks/>
          </p:cNvCxnSpPr>
          <p:nvPr userDrawn="1"/>
        </p:nvCxnSpPr>
        <p:spPr>
          <a:xfrm>
            <a:off x="-30863" y="723767"/>
            <a:ext cx="42004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603AB4-91E9-40E4-82F1-0FF9BB7C9B70}"/>
              </a:ext>
            </a:extLst>
          </p:cNvPr>
          <p:cNvSpPr txBox="1"/>
          <p:nvPr userDrawn="1"/>
        </p:nvSpPr>
        <p:spPr>
          <a:xfrm>
            <a:off x="4169575" y="328774"/>
            <a:ext cx="3821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THANK 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7CDF4D-4BF1-478E-899F-4A1DC21F6BE4}"/>
              </a:ext>
            </a:extLst>
          </p:cNvPr>
          <p:cNvCxnSpPr>
            <a:cxnSpLocks/>
            <a:stCxn id="7" idx="3"/>
          </p:cNvCxnSpPr>
          <p:nvPr userDrawn="1"/>
        </p:nvCxnSpPr>
        <p:spPr>
          <a:xfrm>
            <a:off x="7991562" y="713495"/>
            <a:ext cx="4200437" cy="102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5CCB803-BDF5-4D2E-83E9-E3A3E26205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6787" y="1426989"/>
            <a:ext cx="7172780" cy="524029"/>
          </a:xfrm>
        </p:spPr>
        <p:txBody>
          <a:bodyPr anchor="ctr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522835-366C-4803-89FC-F9C581D0B5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76787" y="1961067"/>
            <a:ext cx="7172780" cy="5240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0C9532F-9F56-49A9-8E5B-1E555015DD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787" y="2997533"/>
            <a:ext cx="7172780" cy="5240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A3F2D368-7ADE-4CA4-B2DF-D1555948C1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0636" y="4055057"/>
            <a:ext cx="2248874" cy="22488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B12EC743-96D4-4564-9A9F-A0D9AF8596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76787" y="4055057"/>
            <a:ext cx="7172780" cy="524029"/>
          </a:xfrm>
        </p:spPr>
        <p:txBody>
          <a:bodyPr anchor="ctr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5EE84BA-CD78-4451-8CCD-DCA6B64B2D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6787" y="4589135"/>
            <a:ext cx="7172780" cy="5240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83BEEDE-286B-49BA-916C-3396D699D9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6787" y="5625601"/>
            <a:ext cx="7172780" cy="5240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402913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- Multiple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E46A00B7-C70E-4626-B554-671C199C9FDB}"/>
              </a:ext>
            </a:extLst>
          </p:cNvPr>
          <p:cNvSpPr/>
          <p:nvPr userDrawn="1"/>
        </p:nvSpPr>
        <p:spPr>
          <a:xfrm>
            <a:off x="-30863" y="0"/>
            <a:ext cx="12222863" cy="687287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3A6DE10-A4FF-43BF-9642-0B2003F98D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266" y="1452678"/>
            <a:ext cx="1428175" cy="14281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The port signature -white-03.png" descr="The port signature -white-03.png">
            <a:extLst>
              <a:ext uri="{FF2B5EF4-FFF2-40B4-BE49-F238E27FC236}">
                <a16:creationId xmlns:a16="http://schemas.microsoft.com/office/drawing/2014/main" id="{85EE8873-AE9A-438B-81BC-87E9AF20C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9102" y="6342319"/>
            <a:ext cx="279633" cy="35486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54389A-2DE8-4814-A3CD-5A732BF23B8A}"/>
              </a:ext>
            </a:extLst>
          </p:cNvPr>
          <p:cNvCxnSpPr>
            <a:cxnSpLocks/>
          </p:cNvCxnSpPr>
          <p:nvPr userDrawn="1"/>
        </p:nvCxnSpPr>
        <p:spPr>
          <a:xfrm>
            <a:off x="-30863" y="723767"/>
            <a:ext cx="42004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603AB4-91E9-40E4-82F1-0FF9BB7C9B70}"/>
              </a:ext>
            </a:extLst>
          </p:cNvPr>
          <p:cNvSpPr txBox="1"/>
          <p:nvPr userDrawn="1"/>
        </p:nvSpPr>
        <p:spPr>
          <a:xfrm>
            <a:off x="4169575" y="328774"/>
            <a:ext cx="3821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THANK 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7CDF4D-4BF1-478E-899F-4A1DC21F6BE4}"/>
              </a:ext>
            </a:extLst>
          </p:cNvPr>
          <p:cNvCxnSpPr>
            <a:cxnSpLocks/>
            <a:stCxn id="7" idx="3"/>
          </p:cNvCxnSpPr>
          <p:nvPr userDrawn="1"/>
        </p:nvCxnSpPr>
        <p:spPr>
          <a:xfrm>
            <a:off x="7991562" y="713495"/>
            <a:ext cx="4200437" cy="102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5CCB803-BDF5-4D2E-83E9-E3A3E26205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5017" y="1448998"/>
            <a:ext cx="3821987" cy="311782"/>
          </a:xfr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522835-366C-4803-89FC-F9C581D0B5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5017" y="1782356"/>
            <a:ext cx="3821987" cy="302057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0C9532F-9F56-49A9-8E5B-1E555015DD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5017" y="2350852"/>
            <a:ext cx="3821987" cy="322364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A3F2D368-7ADE-4CA4-B2DF-D1555948C1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3266" y="3150912"/>
            <a:ext cx="1428175" cy="1428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DC6DF5B0-7105-4787-8962-B8B90BA6A19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63265" y="4849146"/>
            <a:ext cx="1428175" cy="1428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82DEB498-74C6-4489-812D-25B8850F55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5017" y="3150912"/>
            <a:ext cx="3821987" cy="311782"/>
          </a:xfr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F3AEFA8-54E0-4248-A03E-F8A77C1B2F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5017" y="3484270"/>
            <a:ext cx="3821987" cy="302057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2E963BB-5B18-4E45-B677-CF567C802B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5017" y="4052766"/>
            <a:ext cx="3821987" cy="322364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FF5046A-F34D-48FF-902F-555E4B76D3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5017" y="4856001"/>
            <a:ext cx="3821987" cy="311782"/>
          </a:xfr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E2B3E075-BDB0-4A86-B629-9768491EAF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15017" y="5189359"/>
            <a:ext cx="3821987" cy="302057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A5DA4170-5F3C-4C27-92FF-3F68E9FB2F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15017" y="5757855"/>
            <a:ext cx="3821987" cy="322364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C0814807-5322-49A0-B29E-E914AC3DEAB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54997" y="1448998"/>
            <a:ext cx="1428175" cy="1428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0359D56-B489-41F9-AC1F-3720BA90FC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06748" y="1445318"/>
            <a:ext cx="3821987" cy="311782"/>
          </a:xfr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4468F3B4-7CC1-490A-B1C4-593E632044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06748" y="1778676"/>
            <a:ext cx="3821987" cy="302057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F67175E-B4AD-4B70-8BCE-5F00DD9C3D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06748" y="2347172"/>
            <a:ext cx="3821987" cy="322364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594CD73E-632B-4E26-BAFB-4121F384F7E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454997" y="3147232"/>
            <a:ext cx="1428175" cy="1428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F3640685-7712-4204-BC45-52D91CBEDEC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454996" y="4845466"/>
            <a:ext cx="1428175" cy="1428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1066DF-24A6-4AEF-AD4D-F0436F3E11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06748" y="3147232"/>
            <a:ext cx="3821987" cy="311782"/>
          </a:xfr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15FDCD97-B5EE-4311-A6AE-C48F81D865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06748" y="3480590"/>
            <a:ext cx="3821987" cy="302057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6CB649E1-5907-480A-9673-3B23E13D28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06748" y="4049086"/>
            <a:ext cx="3821987" cy="322364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F4E1D469-9D87-4A9B-89ED-D22F364B190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06748" y="4852321"/>
            <a:ext cx="3821987" cy="311782"/>
          </a:xfr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588AFDBF-43BE-44CE-A6CC-56CFC90FF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06748" y="5185679"/>
            <a:ext cx="3821987" cy="302057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F7F52ADD-5DD8-42B0-BA3D-D9A86639F3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06748" y="5754175"/>
            <a:ext cx="3821987" cy="322364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8669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5480D-0843-4F5F-9BB3-50DEF5448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6D87DC5-5CEF-48B1-A036-AE2F60C7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761" y="565079"/>
            <a:ext cx="6614037" cy="5611884"/>
          </a:xfrm>
        </p:spPr>
        <p:txBody>
          <a:bodyPr anchor="ctr"/>
          <a:lstStyle>
            <a:lvl1pPr marL="0" indent="0">
              <a:buNone/>
              <a:defRPr>
                <a:solidFill>
                  <a:srgbClr val="5D32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537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rgbClr val="E63F5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5480D-0843-4F5F-9BB3-50DEF5448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6D87DC5-5CEF-48B1-A036-AE2F60C7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761" y="565079"/>
            <a:ext cx="6614037" cy="5611884"/>
          </a:xfrm>
        </p:spPr>
        <p:txBody>
          <a:bodyPr anchor="ctr"/>
          <a:lstStyle>
            <a:lvl1pPr marL="0" indent="0">
              <a:buNone/>
              <a:defRPr>
                <a:solidFill>
                  <a:srgbClr val="E63F5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152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rgbClr val="007CB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5480D-0843-4F5F-9BB3-50DEF5448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6D87DC5-5CEF-48B1-A036-AE2F60C7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761" y="565079"/>
            <a:ext cx="6614037" cy="5611884"/>
          </a:xfrm>
        </p:spPr>
        <p:txBody>
          <a:bodyPr anchor="ctr"/>
          <a:lstStyle>
            <a:lvl1pPr marL="0" indent="0">
              <a:buNone/>
              <a:defRPr>
                <a:solidFill>
                  <a:srgbClr val="007CBB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340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0223-0230-4A28-8C03-6AB70FB69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3590"/>
            <a:ext cx="10515600" cy="10096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A99446-1AB5-403B-AE24-C97A354C7A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76213"/>
            <a:ext cx="10515600" cy="369887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800" b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400" indent="0">
              <a:buNone/>
              <a:defRPr sz="1800" b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71600" indent="0">
              <a:buNone/>
              <a:defRPr sz="1800" b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28800" indent="0">
              <a:buNone/>
              <a:defRPr sz="1800" b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7D09E8-B1F1-4582-9774-0658349085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897063"/>
            <a:ext cx="10515600" cy="44180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282D35-1B3A-4D2F-BB45-630200D186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5585" y="6342320"/>
            <a:ext cx="245602" cy="3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2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rgbClr val="E63F5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5480D-0843-4F5F-9BB3-50DEF5448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6D87DC5-5CEF-48B1-A036-AE2F60C718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49761" y="565079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rgbClr val="E63F5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067A4-B1C6-45B2-A203-442EBF6BE0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9813" y="1434997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B45B58-E1CE-40D3-8DF1-D53AC5E730F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849761" y="2772421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rgbClr val="E63F5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5BACDF-54E3-44C8-AC77-0EA6288FD6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9813" y="3642339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75B262A-0641-49E4-9ACC-C1452E35C6B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849761" y="4979763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rgbClr val="E63F5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0CC3087-75B4-4302-8033-D11A1A75B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9813" y="5849681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E4C8C7-AF61-406A-ADDA-6CCB249249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6288" y="1"/>
            <a:ext cx="3795712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1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rgbClr val="007CB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5480D-0843-4F5F-9BB3-50DEF5448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6D87DC5-5CEF-48B1-A036-AE2F60C718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49761" y="565079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rgbClr val="007CBB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067A4-B1C6-45B2-A203-442EBF6BE0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9813" y="1434997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B45B58-E1CE-40D3-8DF1-D53AC5E730F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849761" y="2772421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rgbClr val="007CBB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5BACDF-54E3-44C8-AC77-0EA6288FD6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9813" y="3642339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75B262A-0641-49E4-9ACC-C1452E35C6B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849761" y="4979763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rgbClr val="007CBB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0CC3087-75B4-4302-8033-D11A1A75B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9813" y="5849681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E4C8C7-AF61-406A-ADDA-6CCB249249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6288" y="1"/>
            <a:ext cx="3795712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6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93923E3-AA99-4844-866C-AA0176F71726}"/>
              </a:ext>
            </a:extLst>
          </p:cNvPr>
          <p:cNvSpPr/>
          <p:nvPr userDrawn="1"/>
        </p:nvSpPr>
        <p:spPr>
          <a:xfrm>
            <a:off x="-43941" y="-7436"/>
            <a:ext cx="4332503" cy="6872872"/>
          </a:xfrm>
          <a:prstGeom prst="rect">
            <a:avLst/>
          </a:prstGeom>
          <a:solidFill>
            <a:srgbClr val="5D327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pic>
        <p:nvPicPr>
          <p:cNvPr id="9" name="The port signature -white-03.png" descr="The port signature -white-03.png">
            <a:extLst>
              <a:ext uri="{FF2B5EF4-FFF2-40B4-BE49-F238E27FC236}">
                <a16:creationId xmlns:a16="http://schemas.microsoft.com/office/drawing/2014/main" id="{7CACD44B-CE12-496B-98E3-9BC558A6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440" y="5575148"/>
            <a:ext cx="140108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5480D-0843-4F5F-9BB3-50DEF5448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" y="1031869"/>
            <a:ext cx="910981" cy="17153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36320F-A6D7-48AC-8557-2C5052235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203401"/>
            <a:ext cx="2988392" cy="4371747"/>
          </a:xfrm>
        </p:spPr>
        <p:txBody>
          <a:bodyPr anchor="ctr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6D87DC5-5CEF-48B1-A036-AE2F60C718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49761" y="565079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rgbClr val="5D32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067A4-B1C6-45B2-A203-442EBF6BE0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9813" y="1434997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B45B58-E1CE-40D3-8DF1-D53AC5E730F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849761" y="2772421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rgbClr val="5D32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5BACDF-54E3-44C8-AC77-0EA6288FD6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9813" y="3642339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75B262A-0641-49E4-9ACC-C1452E35C6B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849761" y="4979763"/>
            <a:ext cx="3053679" cy="949089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rgbClr val="5D32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$XXMM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0CC3087-75B4-4302-8033-D11A1A75B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9813" y="5849681"/>
            <a:ext cx="3054350" cy="334809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TYPE OF DATA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E4C8C7-AF61-406A-ADDA-6CCB249249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6288" y="1"/>
            <a:ext cx="3795712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2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738AD5-E6E6-4468-B04B-5DBB980F6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2A4EF-40C7-4B3B-B7C7-959FB4634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7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0" r:id="rId6"/>
    <p:sldLayoutId id="2147483664" r:id="rId7"/>
    <p:sldLayoutId id="2147483665" r:id="rId8"/>
    <p:sldLayoutId id="2147483666" r:id="rId9"/>
    <p:sldLayoutId id="2147483667" r:id="rId10"/>
    <p:sldLayoutId id="2147483676" r:id="rId11"/>
    <p:sldLayoutId id="2147483677" r:id="rId12"/>
    <p:sldLayoutId id="2147483678" r:id="rId13"/>
    <p:sldLayoutId id="2147483679" r:id="rId14"/>
    <p:sldLayoutId id="2147483672" r:id="rId15"/>
    <p:sldLayoutId id="2147483673" r:id="rId16"/>
    <p:sldLayoutId id="2147483674" r:id="rId17"/>
    <p:sldLayoutId id="2147483675" r:id="rId18"/>
    <p:sldLayoutId id="2147483668" r:id="rId19"/>
    <p:sldLayoutId id="2147483680" r:id="rId20"/>
    <p:sldLayoutId id="2147483682" r:id="rId21"/>
    <p:sldLayoutId id="2147483684" r:id="rId22"/>
    <p:sldLayoutId id="2147483683" r:id="rId23"/>
    <p:sldLayoutId id="2147483669" r:id="rId24"/>
    <p:sldLayoutId id="2147483670" r:id="rId25"/>
    <p:sldLayoutId id="214748367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03E912-F9B9-4B69-8EC4-B3378DA454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Development Committee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EBAAE0-5A3E-4D2C-9FA8-E9D547088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September 17,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B0BDC-EEDA-495F-9A52-6BF91AB90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20941" b="41364"/>
          <a:stretch/>
        </p:blipFill>
        <p:spPr>
          <a:xfrm>
            <a:off x="0" y="-1"/>
            <a:ext cx="12192000" cy="39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4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0A2E12-9E79-4FEA-B9BC-40F7A2DBF7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202" y="1398248"/>
            <a:ext cx="2988392" cy="398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work is focused on unlocking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value of underutilized real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estate throughout Hamilton County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drive economic growth, create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jobs, improve social stability, and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 shared prosperity for all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residents. Vision 2022 has acted as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organization’s guidepost since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its adoption in 2015, focusing our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 in three strategic areas: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0329F-E9EB-4090-B998-BA9E03D31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6"/>
          <a:stretch/>
        </p:blipFill>
        <p:spPr>
          <a:xfrm>
            <a:off x="4371584" y="98683"/>
            <a:ext cx="7820416" cy="666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38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A6B26-EB4A-4C44-A041-F3512EDADB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2100 SECTION ROAD</a:t>
            </a:r>
          </a:p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56-ACRES</a:t>
            </a:r>
          </a:p>
          <a:p>
            <a:r>
              <a:rPr lang="en-US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FOR SALE: $7,560,000</a:t>
            </a:r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8431" r="-206" b="38141"/>
          <a:stretch/>
        </p:blipFill>
        <p:spPr>
          <a:xfrm>
            <a:off x="4364182" y="176741"/>
            <a:ext cx="7694955" cy="35224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8339" y="3857104"/>
            <a:ext cx="7173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63F51"/>
                </a:solidFill>
              </a:rPr>
              <a:t>Acquired: </a:t>
            </a:r>
            <a:r>
              <a:rPr lang="en-US" sz="2400" dirty="0"/>
              <a:t>June 2016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E63F51"/>
                </a:solidFill>
              </a:rPr>
              <a:t>Total Redevelopment Investment: </a:t>
            </a:r>
            <a:r>
              <a:rPr lang="en-US" sz="2400" dirty="0"/>
              <a:t>$13,500,000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E63F51"/>
                </a:solidFill>
              </a:rPr>
              <a:t>Available: </a:t>
            </a:r>
            <a:r>
              <a:rPr lang="en-US" sz="2400" dirty="0"/>
              <a:t>September 2017</a:t>
            </a:r>
          </a:p>
        </p:txBody>
      </p:sp>
    </p:spTree>
    <p:extLst>
      <p:ext uri="{BB962C8B-B14F-4D97-AF65-F5344CB8AC3E}">
        <p14:creationId xmlns:p14="http://schemas.microsoft.com/office/powerpoint/2010/main" val="96316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8" y="496388"/>
            <a:ext cx="10910233" cy="6469269"/>
          </a:xfrm>
          <a:prstGeom prst="rect">
            <a:avLst/>
          </a:pr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053D736E-2987-4DF4-B112-F42680A8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3327"/>
            <a:ext cx="10515600" cy="1009651"/>
          </a:xfrm>
        </p:spPr>
        <p:txBody>
          <a:bodyPr>
            <a:normAutofit/>
          </a:bodyPr>
          <a:lstStyle/>
          <a:p>
            <a:r>
              <a:rPr lang="en-US" sz="3600" dirty="0"/>
              <a:t>REDI SITE SEARCH UPDATES – JULY 2019</a:t>
            </a:r>
          </a:p>
        </p:txBody>
      </p:sp>
    </p:spTree>
    <p:extLst>
      <p:ext uri="{BB962C8B-B14F-4D97-AF65-F5344CB8AC3E}">
        <p14:creationId xmlns:p14="http://schemas.microsoft.com/office/powerpoint/2010/main" val="4199604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6594B-EED2-4B11-9DD2-E43AE2C379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Site Marketing</a:t>
            </a:r>
          </a:p>
        </p:txBody>
      </p:sp>
    </p:spTree>
    <p:extLst>
      <p:ext uri="{BB962C8B-B14F-4D97-AF65-F5344CB8AC3E}">
        <p14:creationId xmlns:p14="http://schemas.microsoft.com/office/powerpoint/2010/main" val="926143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57B811-8D04-4D61-A7F8-81F6582B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279" y="4299547"/>
            <a:ext cx="3078785" cy="23844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DF58A6-7810-4B3B-BC2D-F29563F5E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52" y="4205112"/>
            <a:ext cx="3073436" cy="23844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59076B-8652-4D37-829C-524BBC84A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226" y="4118742"/>
            <a:ext cx="3073436" cy="23764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44" y="4032372"/>
            <a:ext cx="2988392" cy="23764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A6B26-EB4A-4C44-A041-F3512EDADB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785" y="1299196"/>
            <a:ext cx="2988392" cy="4371747"/>
          </a:xfrm>
        </p:spPr>
        <p:txBody>
          <a:bodyPr>
            <a:normAutofit/>
          </a:bodyPr>
          <a:lstStyle/>
          <a:p>
            <a:r>
              <a:rPr lang="en-US" dirty="0"/>
              <a:t>COLLIERS MARKETING COLLATERAL</a:t>
            </a:r>
          </a:p>
          <a:p>
            <a:endParaRPr lang="en-US" sz="1800" dirty="0"/>
          </a:p>
          <a:p>
            <a:r>
              <a:rPr lang="en-US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2100 Section Road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1492A2-B894-4E02-B13A-78A7B8FB7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370" y="173972"/>
            <a:ext cx="7504694" cy="37240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1259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CD8CC8-80AF-4693-86E1-EADD31999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810" y="4441711"/>
            <a:ext cx="2576462" cy="19895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2B6948-A8CE-48C1-8422-486F79D95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976" y="3996478"/>
            <a:ext cx="2577264" cy="19966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B0E5ED-4C1C-424E-B46F-564A258AC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140" y="3558641"/>
            <a:ext cx="2577264" cy="19892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9DEB01-7D84-49FF-985A-DCD81AF33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304" y="3120529"/>
            <a:ext cx="2577264" cy="19895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C633C-B049-44C4-BC43-0FF936416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2468" y="2677699"/>
            <a:ext cx="2577264" cy="19942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05DC3E-8AAA-486A-9DD6-15337C9735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PORT MARKETING COLLATERAL</a:t>
            </a:r>
          </a:p>
          <a:p>
            <a:endParaRPr lang="en-US" dirty="0"/>
          </a:p>
          <a:p>
            <a:r>
              <a:rPr lang="en-US"/>
              <a:t>Website, Video and Brochure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CCD2D-49C4-4B21-AF5E-C40E4DCFD3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162" y="426720"/>
            <a:ext cx="3764128" cy="6004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8E129C-3545-4ED6-BE0C-60B55E1F7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1632" y="121920"/>
            <a:ext cx="3680640" cy="1985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3C72C-0723-4CD2-A627-449317981B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1632" y="2234171"/>
            <a:ext cx="2577264" cy="19949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481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05DC3E-8AAA-486A-9DD6-15337C9735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PORT MARKETING COLLATERAL</a:t>
            </a:r>
          </a:p>
          <a:p>
            <a:endParaRPr lang="en-US" dirty="0"/>
          </a:p>
          <a:p>
            <a:r>
              <a:rPr lang="en-US" dirty="0"/>
              <a:t>Newsletter, Social Media and Tours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AACB0-2E44-44CC-8CD7-014F95FB4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95" y="134112"/>
            <a:ext cx="3772602" cy="6297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C3DEF8-20D4-44FB-BDDB-20DC24E10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268" y="134112"/>
            <a:ext cx="3824812" cy="3343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A6BE08-BB8A-40D0-B538-76367A5A7C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" b="1715"/>
          <a:stretch/>
        </p:blipFill>
        <p:spPr>
          <a:xfrm>
            <a:off x="8245269" y="3551475"/>
            <a:ext cx="3824812" cy="28798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2807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05DC3E-8AAA-486A-9DD6-15337C9735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REGIONAL REAL ESTATE NETWORKS</a:t>
            </a:r>
          </a:p>
        </p:txBody>
      </p:sp>
      <p:pic>
        <p:nvPicPr>
          <p:cNvPr id="1026" name="Picture 2" descr="Image result for Costar">
            <a:extLst>
              <a:ext uri="{FF2B5EF4-FFF2-40B4-BE49-F238E27FC236}">
                <a16:creationId xmlns:a16="http://schemas.microsoft.com/office/drawing/2014/main" id="{2E78573A-E57D-45B9-9AAF-725B1D00A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85" b="48356"/>
          <a:stretch/>
        </p:blipFill>
        <p:spPr bwMode="auto">
          <a:xfrm>
            <a:off x="4926320" y="680320"/>
            <a:ext cx="3422277" cy="8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Costar">
            <a:extLst>
              <a:ext uri="{FF2B5EF4-FFF2-40B4-BE49-F238E27FC236}">
                <a16:creationId xmlns:a16="http://schemas.microsoft.com/office/drawing/2014/main" id="{00CF6BA6-B795-4AC5-B24A-39E6DFF73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4" b="48356"/>
          <a:stretch/>
        </p:blipFill>
        <p:spPr bwMode="auto">
          <a:xfrm>
            <a:off x="4816695" y="2035219"/>
            <a:ext cx="2988392" cy="8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edi cincinnati">
            <a:extLst>
              <a:ext uri="{FF2B5EF4-FFF2-40B4-BE49-F238E27FC236}">
                <a16:creationId xmlns:a16="http://schemas.microsoft.com/office/drawing/2014/main" id="{E074AFDA-04EA-4E2D-9888-D61C52E4C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58" y="316613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8363B0-B666-4D65-A6B4-7BDB76F0CB0F}"/>
              </a:ext>
            </a:extLst>
          </p:cNvPr>
          <p:cNvSpPr txBox="1"/>
          <p:nvPr/>
        </p:nvSpPr>
        <p:spPr>
          <a:xfrm>
            <a:off x="5060515" y="5316617"/>
            <a:ext cx="6526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63F51"/>
                </a:solidFill>
              </a:rPr>
              <a:t>Social Media Channels:</a:t>
            </a:r>
          </a:p>
          <a:p>
            <a:pPr marL="285750" indent="-285750">
              <a:buFontTx/>
              <a:buChar char="-"/>
            </a:pPr>
            <a:r>
              <a:rPr lang="en-US" dirty="0"/>
              <a:t>Twitter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LinkedIn</a:t>
            </a:r>
          </a:p>
        </p:txBody>
      </p:sp>
    </p:spTree>
    <p:extLst>
      <p:ext uri="{BB962C8B-B14F-4D97-AF65-F5344CB8AC3E}">
        <p14:creationId xmlns:p14="http://schemas.microsoft.com/office/powerpoint/2010/main" val="3670576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F7F7F"/>
      </a:accent1>
      <a:accent2>
        <a:srgbClr val="5D3279"/>
      </a:accent2>
      <a:accent3>
        <a:srgbClr val="E63F51"/>
      </a:accent3>
      <a:accent4>
        <a:srgbClr val="007CBB"/>
      </a:accent4>
      <a:accent5>
        <a:srgbClr val="FFC000"/>
      </a:accent5>
      <a:accent6>
        <a:srgbClr val="70AD47"/>
      </a:accent6>
      <a:hlink>
        <a:srgbClr val="0563C1"/>
      </a:hlink>
      <a:folHlink>
        <a:srgbClr val="954F72"/>
      </a:folHlink>
    </a:clrScheme>
    <a:fontScheme name="The Port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D415667C30A648819EB220CF75C253" ma:contentTypeVersion="12" ma:contentTypeDescription="Create a new document." ma:contentTypeScope="" ma:versionID="88f6f2e594205cb2c6ac177a8b376c73">
  <xsd:schema xmlns:xsd="http://www.w3.org/2001/XMLSchema" xmlns:xs="http://www.w3.org/2001/XMLSchema" xmlns:p="http://schemas.microsoft.com/office/2006/metadata/properties" xmlns:ns2="7cdcb12d-2dca-48bf-9cae-188052f730d8" xmlns:ns3="2a664f14-a04a-4102-8275-903c95f87938" targetNamespace="http://schemas.microsoft.com/office/2006/metadata/properties" ma:root="true" ma:fieldsID="980e3dc4f4d4b40c7e5d7777753098e7" ns2:_="" ns3:_="">
    <xsd:import namespace="7cdcb12d-2dca-48bf-9cae-188052f730d8"/>
    <xsd:import namespace="2a664f14-a04a-4102-8275-903c95f879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cb12d-2dca-48bf-9cae-188052f730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64f14-a04a-4102-8275-903c95f8793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a664f14-a04a-4102-8275-903c95f87938">
      <UserInfo>
        <DisplayName>Jamie Barron</DisplayName>
        <AccountId>13</AccountId>
        <AccountType/>
      </UserInfo>
      <UserInfo>
        <DisplayName>Julie Banner</DisplayName>
        <AccountId>30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E52FDB0-D69A-4EDC-A92A-DBFDE1B685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46E0A3-78A7-4E58-ACEA-BF7AC4291A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dcb12d-2dca-48bf-9cae-188052f730d8"/>
    <ds:schemaRef ds:uri="2a664f14-a04a-4102-8275-903c95f879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3DB7AA-C9D9-4A88-B337-430963D507B0}">
  <ds:schemaRefs>
    <ds:schemaRef ds:uri="http://purl.org/dc/elements/1.1/"/>
    <ds:schemaRef ds:uri="2a664f14-a04a-4102-8275-903c95f87938"/>
    <ds:schemaRef ds:uri="7cdcb12d-2dca-48bf-9cae-188052f730d8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810</TotalTime>
  <Words>131</Words>
  <Application>Microsoft Office PowerPoint</Application>
  <PresentationFormat>Widescreen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Helvetica Neue Medium</vt:lpstr>
      <vt:lpstr>Segoe UI</vt:lpstr>
      <vt:lpstr>Segoe UI Light</vt:lpstr>
      <vt:lpstr>Segoe UI Semibold</vt:lpstr>
      <vt:lpstr>Office Theme</vt:lpstr>
      <vt:lpstr>Land Development Committee</vt:lpstr>
      <vt:lpstr>PowerPoint Presentation</vt:lpstr>
      <vt:lpstr>PowerPoint Presentation</vt:lpstr>
      <vt:lpstr>REDI SITE SEARCH UPDATES – JULY 2019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Barron</dc:creator>
  <cp:lastModifiedBy>Melissa Johnson</cp:lastModifiedBy>
  <cp:revision>106</cp:revision>
  <dcterms:created xsi:type="dcterms:W3CDTF">2019-01-24T18:35:24Z</dcterms:created>
  <dcterms:modified xsi:type="dcterms:W3CDTF">2019-09-18T20:20:11Z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0x01010001D415667C30A648819EB220CF75C253</vt:lpwstr>
  </property>
  <property fmtid="{D5CDD505-2E9C-101B-9397-08002B2CF9AE}" pid="3" name="AuthorIds_UIVersion_2560">
    <vt:lpwstr>13</vt:lpwstr>
  </property>
</Properties>
</file>